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56" r:id="rId4"/>
    <p:sldMasterId id="2147483780" r:id="rId5"/>
    <p:sldMasterId id="2147483792" r:id="rId6"/>
    <p:sldMasterId id="2147483816" r:id="rId7"/>
    <p:sldMasterId id="2147483828" r:id="rId8"/>
    <p:sldMasterId id="2147484332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67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92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6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6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8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8.jpe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72685D-6676-46B6-88A3-48E776D3B465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BD103F8-34DB-4750-9222-3599B4E2509E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B4F3D16-3ED4-428B-A697-F791D96F37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7562964-2D27-40CC-B44A-4F2827462D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3C7C783A-0A1D-419B-870B-F6574F3744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8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1FA5707-E108-417B-A60D-E28AAB01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FADA5D37-ADA6-4A00-B613-3DA67549F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6D9970DB-EB40-4B8A-A52E-3D519A6A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9EF0F738-995D-4B71-B4D7-43B2BA8D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D9223C34-2C3F-48C8-9F25-D425EF6D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8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9F351B1B-2035-4D7A-AB52-A7E13AE5E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654A7CD4-6357-4E67-B2B2-D28A0AFCA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A270A5CF-4774-4144-AC32-84202451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3F25405A-6A37-49C3-B3EA-AA190C03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7ADCF515-2650-4F81-812B-B76FB256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B884576-2AD8-4841-9355-2A19F4992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D2C53B-1F16-4205-9FAA-97D979F4F331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86261CD-3963-4721-A530-C355E7A73CE3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5FE7386-E11C-4F27-873D-22DA7A9AAD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5F2E1A32-BE1C-4BE2-AA3D-4F45FDA757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D44EF82C-2B29-417A-86FF-FEEEAC8748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DE2364-F9DC-4688-BC1C-E3D26E5BE95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7480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A3128AC-4A74-42CF-B8B4-FD68847FA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84B338CB-56CD-4522-B98D-43391E7DC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BC85E4E-E9C1-41C8-988D-9826AFF3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CA23D240-B9F9-4690-A9C7-ED3AD887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E67B298-25CC-4F35-9A6D-97A3841D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8F9C4-9E2D-4116-A2CA-EA25769C219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87105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939DF0E-FCC0-47AA-9813-6D9CE8C2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0F9FC8A9-C804-4EB0-A92D-E702664E0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4CC3E963-DDEF-4D8F-B03E-7A6C585D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0F156A7C-51C2-427C-AD8A-A84A68EB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8C4E66A7-5778-4B7C-A8D8-28398667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B1C8-EFC2-4463-AA89-829889A39B9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51036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669E9ECD-3572-492D-8998-EB44D418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AE783C34-0AA0-4139-8F50-2FB5709DB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33FFB11F-0CBC-4A70-9BA0-9A5AB13C0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62AAA555-32B3-4822-9805-5EBCC765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EAA1763A-1D1A-4886-9B91-F425660A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C644B827-536C-41B0-B6CE-46DD4172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7542B-4EBE-469D-B43F-D91AE583FA3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36875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8B18A49-6884-4AE3-B1EB-31C6AA68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BD822254-1D55-43AF-8936-8AB4524D8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F2D7A494-8167-4C35-89B7-D35F96C1D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36589A6C-39FA-4D5B-8444-3A20A4937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5802AE03-F12E-419D-B0B5-5B547223A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2B2506F8-1518-4FB7-88CC-EDEB5FE0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71631004-4E60-4E5A-BAE7-095DD16C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B9838370-973A-4221-97D9-1EAFD24F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02954-F484-4D5B-996F-60DF2AC4798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17586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E4A78E8-96AE-4AF1-BDCF-8C627B34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A10E278A-FEDE-435A-826B-B561E56D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85A9D7DC-712C-486B-A5A7-780110B82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F9F15A29-F455-42A7-90DB-DA138C50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3D7BB-F0FF-4F95-ADE6-938D829E6AB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55210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63D3459E-4C92-42C9-93F0-4D12B06D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021065D6-4BA5-4E34-86D8-54E4F158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99BA20A6-5485-4DB7-803D-46A4179E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B2036-8AEA-42E9-942D-75FA0025E46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81327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A6C277F-A390-4FB8-A9AF-BC0A6D15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9083F19F-F6AF-4833-B32B-DEEBFA5A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29E6FF2F-0226-40D7-8D9E-EC7386A08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DE23A098-FB16-4859-81EF-C101EDF3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52E4489A-9BD5-48C7-A636-DBEAB6D4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81B9C44E-FE4C-4332-B640-E191FBB5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4D786-6D2F-4895-80E9-9FFC8D75828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3546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C8A49C3-06AB-42B2-B0A8-6A4BA26E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2592E8E9-8EF3-412E-8660-720726A2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F891CCD-9C93-4242-8312-389E0379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E67733D6-4DD1-409D-8378-DB30B5CD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880D6170-E18A-41E8-B107-9E0083A3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8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00488BC-AA2D-4E27-9EC7-7AFDA5DC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12357526-1B53-43ED-AEF8-DEE62F147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8FD4AC10-D89D-44E5-B60F-3AEC21BBF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9555A65D-2273-47F3-9D98-39BFA7C3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B447D48C-7208-4EB7-A53D-EEF04966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385FBB3D-8A1F-45A5-B82A-888C4AE5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BB1B0-DF3F-45DA-8B4D-3BE8B0CBF57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48534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2EE8ABC-A684-41FF-9C82-B6CF3B6B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4847D11E-8588-4922-A530-3A9D0243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9CA47D14-765C-40F4-B467-FA574E38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1C9BF263-5B97-44C2-A802-09D5961A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49AEB292-8227-405E-AF3F-AF046C55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CF99B-EC8C-4B12-8040-28DD79BE35A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58527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58372C4A-9060-4349-B62C-8AFB99420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8E690903-0D6A-4E6C-9B4A-DD9741CC2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EB43A0E-861F-41E7-A8B8-6F5B460E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DD37B02D-A5A2-4D84-9C5F-3D1DBF0A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E9E361C4-2E69-426F-88B7-D816B38F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D6E0E-826B-4133-AF83-B531D8B1DBF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86233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BA22D86-D51A-447C-9E12-1C65B24CA128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57E34D-0FCC-4F2A-985D-6A1D5B6F8C84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3D6224C-E658-45EB-944D-B882F09A3F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07AD6DB-3EB1-411F-A50D-99EB1F8FA5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90C979C5-CE18-47BD-9CDA-22393F728C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7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0C573F8-1D0E-4164-B69F-1DD7F891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41508FF3-9614-40DD-BDD9-F910CF34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B9A33779-DC35-405D-B88A-1642D1A8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142BC1D8-D3D6-43F7-B89E-D496CC382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13457572-982C-43B3-A916-65DD92E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6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5A55CAC-4305-4E8F-B8EF-9AFDB8D80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9C34BCA8-8DC1-4C54-946F-67D843AF3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9DBFDFF-8F05-42D5-9D6F-5A45E9D2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8660ADB9-33FF-4359-B4D7-60947FE9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6190CEB-4A58-4ACC-9E53-B475F430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70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603F5E2-2C28-4705-ABAF-4DE2B74C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03FA24B7-353A-4708-8BBB-22571F703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921AEBDB-957B-49D1-9E64-ED76BFA81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2A95DF5D-AB01-4222-B6A3-C46A8E4B3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80B38EDD-29E5-4D53-9BD8-12355E06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2C972CD0-3A15-4EFA-B1B0-9578C98F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42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8A8EFD5-F618-4CD7-B9F0-0C70459C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0FBA7955-E3DB-49A3-AAEB-30252B3F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49E83FD4-B9AA-48BC-95D8-A65281B8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09021835-4F1A-4275-B091-376DE0892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059EB864-390C-47D9-A9A3-7FDF0E893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71127AD0-7B29-4920-8173-3619DDEE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733FBB62-0881-4D1C-AE26-AA4D8AEA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5A70952C-5546-42AF-B493-78B0B501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96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CF24E31-EF94-44D6-B013-503928D9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909640CF-2913-47DD-AA63-C0C65621C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F7053D11-73E5-4D4F-A6F1-DDFC55A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E11C1F6F-B18E-4D1D-85AD-96C4C458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55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EA64C7BA-0406-40DA-BE9C-C295E44D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7A1A5AFF-F4A3-4A40-8C7E-8FC399B9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A6E74D02-D3C5-4D2B-BBD3-49640BC5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34244CF-F2D7-46A3-86B2-100EBDC7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B9D21965-B858-433D-B21B-E92B418C3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36E657B0-6624-4888-9234-23BE9C95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A05BC18A-F688-443B-A7F4-81949518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67A24DF-D1BF-4350-817F-2F9D808C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3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F163B33-E63C-4050-B9FB-99E877F19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12847CCF-A5C4-411D-B71F-F4F3CDE2B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33CA485D-A5FA-4968-9DDB-21772BCF5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037CF804-6F81-49D2-8CCB-7DCF507D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D66F0891-7F77-4818-8AC0-88DD9430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4E0AEA73-F38B-4575-8491-8CD86371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67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51D94FF-3B9A-4CE1-AB6A-E6F3DB32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FD5AD26C-8BDC-48D3-9924-0F5D40A78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3F09237E-BB78-4DE6-84D1-5D95F694E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53B3565C-9705-4276-8DBF-266F7494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A89C4158-7FB7-42F2-88EB-48E418C0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E3B6A358-86A3-42F5-8758-0C937243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7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5937D92-7622-47FF-90E6-79B7BE8F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E7CC61FB-78A0-4286-9C19-FDE94E361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78900566-10E3-46CD-989C-DB19618E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9C7B4EC-8190-4631-B655-587B9CA8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BF5DC326-DACE-48CD-8B8A-A014F2A3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90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E791FEE7-C35C-49B8-9664-C48B9EEC6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BF44F4C9-6322-453A-BBEE-B70F38AA4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89708D3-45DA-4A88-8D1E-CC14D784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68FB8023-613C-49B4-A2C5-DE20F649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91E79F3D-A83F-41BA-B347-31779322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34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96FE6BC-CF4E-4436-AC18-7296C68F6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D0D4F55-CCE5-4310-8CB8-ECB44B15D80F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DE72379-5767-4BE0-B149-EF7F9B6AA2D9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C5D4824-C3C1-4630-857D-5110A0C878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3B468AE-5990-4A7C-A003-A0862F3479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03FF3426-9A48-4E43-82FC-61DBFCDB37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DBA338-3F14-4185-99BF-16B8F8CD202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72191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6525B7F-88F8-4F37-8871-EF8B7641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3F4C5F94-FD08-4959-A46B-28BFAD95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97C832B8-C135-4F28-9E0D-E38D66B8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B3E4E54-8163-4F2D-ACA7-44338B2A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C0FA9678-9043-4D2A-8C2D-89C834BA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2BC10-5FCA-4145-8EBB-2C6993E57C2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335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48F4F7A-4941-4130-9CAE-F1C1F796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9DFCDA49-727F-4676-B172-BCA1F257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2ABF215-C95B-4684-B5E3-D87234F7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7D4D19DA-8D0D-4480-9AC1-1AFBE577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351D9C52-A554-4426-9B9F-7AF9FA55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2F194-EE63-46B1-ACF1-447EFD95C50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44619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FB438B6-6239-401B-BE2C-EACB1F4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205056C0-9F38-487C-93B5-F875F23E5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54E29C05-0354-4D5D-8CDE-D072ACA0D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2DE2032D-BFAF-495B-94F9-2E328264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BD1BBE89-9791-411F-A7E0-0F565103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4947F0FA-EA67-475C-863C-B6E2CCA1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C86D4-5C5F-46D7-B810-53819D0A446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70278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2574CA8-114C-4A8E-AC6D-D60622AF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40EAEFB1-D8B0-41BA-8183-48D52EFB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7DF1BBD1-FC3A-414B-82B6-592EF02A7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C3277A2D-921C-40D3-9724-6E47CE6AC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88C0683B-03B5-4CDA-81A6-147CF6FE7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04B5E5A3-8607-4F77-97F7-25F2D4C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4F40D26B-6219-4FB2-8F41-CABB4563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C86F8C10-D249-4A54-88BA-0FC9963E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14D8E-A632-4728-BD74-82107A551EC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26043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26A34B-7A19-475B-91FB-FDBD40CB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29E80F1A-2215-4764-9A5D-E1C88744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98BD53D5-20F1-4183-82C3-B5525CC5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E2CD66FB-A345-4945-9EA6-94B2BBCF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08B01-C288-4687-AB64-104774A3260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9802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0470C49-88BB-4724-98D9-F04A8F88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75029D88-8C82-4AB9-862F-D640BC8C2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C1E8E404-C8EE-42BA-895D-BEF6B45AF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48C696B6-002B-46DB-9F21-E59D65CC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7673AB9B-A779-4ED8-A2E1-34946D61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3FC4A440-7F64-46D5-B965-9B22CB2A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86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372C4D5A-091C-46C8-B980-81E0F9BC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E3AFF3B7-42E7-46F8-8C01-5E5360E4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AFF730E3-1134-41F9-9406-05D84F6F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95A95-EE4C-47B9-AC33-D9A68862AB7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97604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5B74255-3E6E-409A-9272-B41C43A3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78627E3D-1323-43AD-A537-7AE8CBBC6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BA01D7C2-6FC9-4659-AA63-5BCEDB2BD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3208B47A-2EAD-4A82-A5E6-788E685F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439CAAFA-2E53-4A34-8035-B38636E1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DE285B3A-0938-4C33-AB4D-9B0943F5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F6A68-08D4-40F3-A9F4-A2DD3ABCAC2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996515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F206C06-9BD4-4B7C-9C33-1D4D469D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2560E5D0-4C59-4520-99F4-7DDA5857C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A45CDF52-CD58-4198-A9B4-F18850222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6C98BD9D-DC6B-4C83-9D8E-471F888A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F5ADB511-21C2-4C13-9D47-A40FC7B3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2461E270-B6FA-4D08-90B5-AE0B87FD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2FF8-D090-4513-97BA-4BA3F4AE936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95092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9D830A8-936D-4763-BFE7-A0EA9E9D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AA763474-E33A-49C0-AF63-9A73B134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850CBD4-53F1-4860-B068-A287760A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932B1AB7-C28E-412F-AEF3-0C5D42C5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2208CF1-2144-490B-9DD9-FF93066F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0C26B-A220-4B0E-97DD-C5D20757C16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462927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EDC124BA-D05F-4CFC-839D-E3DD55B93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EC253449-E6E6-46BD-8766-F0DEE24F4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AB6EB119-0027-4A96-86F9-94FBA84A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D22D1F81-F9C2-488B-B2AB-E839C928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66F0FCAC-41E0-48F7-9507-5DCC7174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756A9-39B4-477B-BD4B-EF421263BF6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20402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0FBAFC-C005-4309-8F56-EF91D8935031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70FB3AA-CEB0-4E62-9C5A-5BAB74F83522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25C38B-5449-495B-9F3B-DC69926D92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570625A-97FB-4FED-A7FB-DD5D0577BE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95C7E840-C64B-43A5-9679-C1D6D626E6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44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64F0D95-1081-4681-B374-86DA60CC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33F1754C-FDDA-47E4-A007-4E1AD73D5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37CC0F2-3A9F-4EDF-BBDD-7C6DA0B8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1FA61302-DD06-4981-9C40-6DF5CDE1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E2725F7E-72FA-48B9-8F3E-13305D99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68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1A83514-B9C6-401C-8D81-50C790A8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80AE0A2C-F781-465B-BD3D-591B10AF1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045EEBEA-166B-4781-8833-B22343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16F6049A-DC51-4D73-AEEB-D6FD5509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6098FED8-BCF7-4DB9-A5BB-A5F88D39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10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C46008A-D674-43B6-8921-0B8F709F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95BCD10A-FF4F-4747-99CD-66B689A77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29600773-6D51-4AF0-9DA8-00E81B6E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3CDAAE68-803D-4B63-B8AC-AA02B0FD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A9487E7F-C639-4EE3-9FAC-4CE797EA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B1C397D5-DE44-4B4C-B36C-FE1080A4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674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B534B3E-159A-4F97-9852-85FA7A0C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D4EF8F8D-82A8-4135-985F-6598AD879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E46D083C-BD7A-4A65-9D9A-B8EC5E4E5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24817334-42D9-4B4A-8104-11CDB96CE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6981BA64-5045-4349-A5A3-6054460B1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6F6277DC-3A11-4D05-8C13-B2046454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69D70BFD-919E-4D7F-A652-FFF67FD8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3883902B-5352-4A3D-BF27-6A3CAFE2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FF66FB2-BB1E-491A-9FB9-74AFB34B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EBA3566A-7438-42BA-A519-B8015F9E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84A76289-6FFB-4C73-BD25-B1B94BE53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0B75F232-33A5-4677-8893-0CF6DC522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594D3BB2-B02A-44B2-98ED-79872C1B8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C396CABD-23C6-43EA-9586-AA8E7BCA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C22F74D3-C564-432F-B5AB-F51497E1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1DE9145E-238A-4336-9CB1-B428673F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008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ADEF4BF-FB0A-4D2C-8A5B-BCFE8F00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26135A7D-1525-45A5-A6E2-F62B26D9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8DAD1374-D5F9-4F6A-8A45-7FD05262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2FDCD441-FE4E-4E42-B022-FCB039E9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328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1B99F993-2BD6-4110-9475-EF1B83D6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F2D349BB-CD2D-40D9-8512-F5FD1F38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E85D2D23-B7D0-40CA-9BBD-FB8C2291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31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E43FD65-F33C-4AF7-AFBC-04A6A46E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1CC17750-488A-400F-89F2-97CA3A8BE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199484B8-2068-419D-8768-99A154500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384D0302-3975-45C7-9DE2-976B98D4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9F68186B-12CD-4BA3-B0BF-113B1105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EAAB4481-322E-45EA-92C4-9815B13E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56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7FDF69F-17FA-443A-A46E-940A2F01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9880ABF9-5404-4EDE-AC13-15276FFDE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B23051BD-93AC-4D18-86AF-BEF707547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F4C567B9-9198-4F70-B64C-BB84621B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1073076D-D240-4B72-9E45-9827AC9E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37943F3F-2BEA-4834-819B-423FBC20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3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D46BA23-E9DE-43B5-B899-6F8ECE9B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EF535C6C-E6BD-4C2C-90BA-025E89370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2840CD0-64F0-4438-AA81-94A047F3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DF9E706-17D0-489F-8187-45D9A4C1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2F0A45BF-49A2-4186-9E45-BF868BFE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242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23709E2D-5102-42DD-AC18-8DB76B500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961674E2-5992-48E9-BE3B-D656C19C3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20407B5-86F2-4160-B5B6-C31D686C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6A574757-CFC8-46BA-B54A-C7857C21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D4ED0CAD-945C-4E32-B3BD-49434A9A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91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A71D0DA-37FF-4090-994C-B54AA531E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B0CCB8A-771B-4596-BC29-80099D018BCB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E7668B8-986E-4470-AF69-132CB443A570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90A8CB53-531E-43E0-AE23-5A0874D3D9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3735D200-C33A-4CC3-839B-46E6B9EDB3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951B7B79-F700-4A08-A453-7DC0BC145B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087608-EF50-4C02-8C1A-CE822197F61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60235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636B17FE-9906-40AC-910D-B1C92D85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C467C40C-F593-4A8F-9DAF-CEFB319F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85CD646E-14EC-42BF-B4AE-15ACA903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C67A610E-9491-4686-A790-BD582D9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8C9B58CF-759E-42EF-8B4C-DF4FC592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1C7B-1AF6-4841-A306-809CA6A0D43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014276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943D2A6-448A-4EC0-8975-69401A20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4CF85B37-E286-4E05-97C6-9B2856BAE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7F23AF98-691D-453D-81DA-E6230BBE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C8161C2-7E79-4A73-AD06-04316A9C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C4C4769-BE77-4150-AF08-224799AF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2A725-BB14-4670-A07E-0F0E1B8A080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232928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F03F608-3553-441A-B98C-6F235E4C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CAEC1C4A-CA1C-4FAB-A49F-7633B0C40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2D22C8DC-49F5-4F22-A2F8-8256B0D2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E1AE7E79-4818-4D93-B767-CC2A064A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68766718-5804-468D-986C-6B54E711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B5FF0411-C2E6-43E4-B102-A949EA85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5398F-10F7-4FC4-A2AE-4A6B38CE4ED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4580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27CB541-62CF-4B81-834E-995086A1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231BEDAC-7918-4609-8ACE-E694F091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4DECB2C4-368A-4B09-85CD-55CB9F32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50C275DC-F355-4AA4-A971-4A848726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68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65C89DC-330D-480E-9052-08D900F7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E1112D90-258A-4695-AF60-BEFEF2491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6F2521F2-DA3D-4B08-93B7-71942DAF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382619F6-2566-44A0-841C-5326D12E7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5EADC08D-B04E-4F92-802D-ACB45D721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11188A57-C016-4257-AC1F-7FF3DE14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5880332B-A670-422F-AC48-15E10D02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66C48F59-08BC-4439-A057-25826B9B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0EC5C-E317-446F-8D75-C5C445E55D2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108129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7AC4489-3B7C-4A30-9FE6-4C641BF6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A7F55569-559F-4CE6-B506-318896B0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4FD87F3A-95DB-4562-9A90-F5935DEC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F39A1511-6D0F-4476-BF68-79C37F3F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79780-12F7-42D1-827C-B1E83CD258E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666882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8A099553-1C86-42DD-A0DC-DEB9326F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73AA9D4C-C80B-42AA-8EB4-0529270E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75C6C27F-A1A4-4C08-9C6B-DA25079B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7567-0880-4FB2-9A01-9BAA255BA1D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929481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7646BFA-0B7C-4673-8F4C-08C34004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B9EFB168-8AC7-4D36-BA8A-90CEF9C5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D9840F55-1A4E-4118-8107-FEA88BF1B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F093C9DC-B548-4966-9A9B-25B72F76F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896155B2-D4FB-470E-9869-73A05A9F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7829102E-923B-4863-89E3-FF47140D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6A833-64E6-4324-ADE3-EEC130B9B99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368529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9673990-D25A-4F12-94A9-77D1F42A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A3EB4842-006A-4336-A757-F58DB2F06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1CE376BB-F314-44B4-A8B6-B59212B57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DCC2D702-E7C4-4523-88A4-C59147A7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CF932FA9-4CFB-42ED-8B5D-B6100F77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786B9544-DC14-421B-BF79-4F8F81C7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9B71-413E-41C2-8DE1-21F16429B76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710968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6D2F42D-BAAA-4EA7-9095-FA8B1E97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4B1AF084-2151-47AA-8A0F-B337567AF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759F8B2-4419-44DA-9362-7CAE22DD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8B3B948A-DD27-47F5-A2D3-7AE5331D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20EA645-94B6-47CF-8C9F-8E222896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CFDA5-F21E-4C07-8370-24082AD9934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180181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C027F120-4F5B-4560-BC8C-4773C7507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F41BAA42-2653-4ED6-893B-0820E55B1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C72196AE-196B-4DFA-A21A-34B12E06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F3FC129B-7572-45DE-B0A9-E817DA91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FC97C13F-0B73-4198-A683-DEC5CDDA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A1FF5-3755-4133-A358-D4BABB62643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778753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8268E52-F73D-47CC-8CA9-27152A53E58A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73B7803-8F91-40B1-9F7B-7967963956D0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F5DE287-3845-4C57-8C3B-508DBF94D1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CB2BC05-9E1C-42E6-B6E7-065413DF00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C9C3DC2-026B-4500-846E-B0FA11F7B8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932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6842021-F35E-4F1D-AD4F-CFF02F93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A45BC0E4-DD42-45D9-AC70-9A8136FAE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DDA127C7-94A2-46C2-98F8-026C6AE8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C1DF15ED-D0C3-45EC-A037-1619E7E7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30CD48F0-95A6-4511-81A9-A8C57050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21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58B4DE1-5B32-4786-BB97-C5964041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E7C5BDEE-CA0C-4F4A-B16F-C2F8BD38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AD776244-4BCB-4642-AB2D-542E50C5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3532787C-47E3-4544-969E-417DFA58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E331DE88-E993-48DB-998F-09BF91A8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8A2CCEB0-F21A-4B01-8AEC-592C96D6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E71A5457-DAA8-460C-9BB8-15E7F098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C2100074-2863-44DF-AECE-F85D8ACF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08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558AAA2-267C-4D53-AA9D-460E8F4E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860040D6-AF16-44FD-AF81-CE7A91E8D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07B97B6D-2E81-4A79-A48B-D42BF2CA1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FE1BEFB7-C72B-4DA6-BAEF-D5E30DF7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A9EDE4BD-3C1B-469D-A266-C051AA46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2D208E8A-1EA4-409B-9BDC-5E705B3B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01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3D6F048-3A71-4914-AFAC-D94FCA77F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8E75FA80-7F16-4372-B3AE-A6FE00D66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7AC703DB-E7E1-4795-BEB9-BB48B796F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0385BFFD-A2A4-4D31-8B86-CEC46EAFD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7A83984B-8F40-4A4E-B942-FACCB60DB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A9D68787-2D56-441C-A87D-5391B7D3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7B193495-D49E-4ACE-B315-DEF2842A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FCB3FF7C-F3F2-4C87-ADD4-60D7D1F3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875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CF5B5BD-2168-47DE-BCAD-F5E903DF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FF626801-D7E3-48E4-8CE6-26E16FD0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D4B93686-12A7-4098-8311-2645F73F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BDC9CBC1-667F-49A2-86EC-CBC3C001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38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C621AD0E-6A12-4F19-B1EE-72E87737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E919C526-3B76-4143-BA99-2FC9D56D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C4E3225D-9AA8-418D-B713-39DBE215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1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6B347AA-C094-4F70-B3C7-DFD3C32F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A6C68440-B6F9-4127-9776-D75FBA54D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093D547D-FD41-47CF-B994-F5C368288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F89A5129-E45C-4E1F-A464-410C01B2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D12C5608-9FC6-45C8-AFDE-3C0F633E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5F1FCB0C-E74D-4507-A727-9CB46685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5BF4667-4AF4-4F68-821A-130C6600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85248A24-3DC5-4430-88B6-462D984E4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6A4C097F-012D-4D44-BAE3-488288F8D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EC926801-CC4B-4339-AA71-7C315D46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49498A15-99B0-4629-B9CB-681B27D0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21DB5244-B9AF-46D4-AB5A-A1A1A215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32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2C48427-B8F1-4480-AD87-217D528F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CBCB5DA7-1A74-4C35-B204-19642F7F2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700228B0-A35C-418E-8F83-BFCF2046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5F0F2A4-D826-480F-8FA2-A166D306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65056B94-1B43-41B0-806D-50BD25D2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304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60783836-A4F9-4191-9DEC-3D10CF47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6955CEEC-A908-42FA-84AC-1F443D4D1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8F217149-8392-46F2-A6DB-FB30C10C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BB7779CC-BBA3-461F-A3AF-622B0ADD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9A9A701D-F0BA-453A-9C54-99B2E0E9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21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6370EAA-4FBE-47B4-AB0F-A42BAD0F6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C103C70-FD0F-43F0-A425-318FC6BCA67F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A955E8A-CD91-4BB0-AF3F-33705C948248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726A87B-393D-40BB-80BA-4AA288600C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8097977-C64B-4E49-B8F1-684EB5779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40F23307-720A-45AF-84A0-751AC7A2C8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B39AAC-A072-444A-86B1-D528B7D6573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88085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1F107C8-990C-4E7B-9C24-64AB3A11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F6398158-528E-4906-9855-DA9769B9C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447023F-2B07-4B58-A76C-340347A4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F5E77AB1-533C-4C26-811D-F6F0099D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65617CBE-B752-43DA-8B8A-DE05B662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EEF6-94F1-4788-8AF6-5C742B0B248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24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3CB1D76-A53D-4B15-A88F-56E6D17D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BF9F2D8B-F3BF-4CCD-9911-6144D52BF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50E5A4D0-A464-4F06-AD10-2D83A622E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E264A39C-0444-4457-BB35-BAF9DBC9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30878C5D-14BB-4B96-9174-82F9432C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4ABF1714-DD86-4580-A325-5EBC175E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56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35C7C36-BF02-4DB2-81AD-243AD760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220B9B45-F9AF-4893-8857-A1CAA264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056ABCFE-E025-4306-AFB0-8AE8F57A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B09B1753-33CC-4D5D-B9F6-86F6E66E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D8F9883C-B8C6-42AA-9B39-23E1FA01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2A9FF-D9E8-49E7-AB4B-F67841954E9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297966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0651D2C-B341-4C82-B17D-14A92904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308B6D5A-9A0F-4242-B749-833083479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FDB9F026-EEA3-4EE1-9B2E-765C0DB17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9987CFB7-ED71-4D84-B62D-59B71270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D785C237-E9A3-4E76-BC3E-26E11E2F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E624F3A0-BF93-4F5E-83A0-7BC231FF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4CB4D-2377-473C-B467-D67A8D42DD9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03919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78C9B7C-C179-4CFD-B0BB-62A1505D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0CFEC8EA-2859-4492-B909-793E6F6F5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C21AB1BB-9424-4EA7-9277-103B345FD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5CB94322-D7AB-4047-B8D4-698C8E786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49B28B5A-E08C-427B-BC3C-0D88BE34C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C2C8958D-32C4-4595-8153-9DD80AB6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DE9FE4FE-C019-4820-89B9-4389162B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CBF8D7FB-CCED-434A-B1CD-DBAE4312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BFBA6-60E8-4B51-B930-CD9A738818F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88345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A068230-2E75-497A-BDF8-E6F311A9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B87DB22F-ADC5-41CA-A73E-A0A7B9A8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BBC26456-2729-4A66-BF5C-E2608809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F6BBD8A7-AA21-465C-A98C-B75C5955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9BF5-9A65-42E4-BD94-25F954B3B79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4764686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8BBBE03-63BE-4E34-93CC-296EAA1D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414F0A93-051D-4280-9824-D47D708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57293CAA-AC2B-4DF5-8BA7-37F91C94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CBBA6-E349-4C39-AC73-29F3743F349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0751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678142A-08EC-4799-AD8D-86FE2DA0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F935B1BC-3268-44B7-97FB-1A525223D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DAA3DA48-C74F-4D14-A6B0-C016CFA7A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FB410EE6-0A8D-42D3-A069-3B20D75B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0D13E744-2F09-44A3-B0D6-85A081C5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1FB36B2F-A58D-43BD-AE4A-081EFC0F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0F956-DB70-4C03-A470-B810CE497DD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72066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E11F134-DB48-4C05-8511-7B7EA071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63D7C0BF-26D3-4237-9FEE-67DECF0F5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E4120CB9-CE31-4C6F-BCF2-C35930F06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0B5A15F0-0B60-452C-951A-446DF13E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646891D0-1E81-42A5-BF68-157D3ABC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4BFAA83A-4975-4B92-B58D-6135EFC6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C5D41-90F1-4B90-8571-6A883D21279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65556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71E0126-3E07-47C5-887F-73AFA00C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74913794-90E6-4B56-BDBF-F8E352375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1770245D-E724-46CF-B233-DC61068B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766DAAAC-6671-46E8-B2E9-E08F6927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BD12358A-E9E0-4C23-BDCE-AE2D5348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EF9A-A309-4A3F-A751-F7C63B3F7A1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96603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BFBCD7D3-7357-4F94-B765-D1400F133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1F93AAE2-146C-4520-AB08-11A655D7C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DF8F821-4B4B-4F25-B644-E1AF39B6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AEAC5E4-E039-40DD-9482-E6D2F5F0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8E2057B1-6A2E-43CB-9999-AA57B38DA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03602-106C-42F5-9555-B714164026B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459376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RS"/>
              <a:t>Кликните и уредите стил поднаслова мастера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2C353B-3E59-4BF4-AE2B-F3735F11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63E15-6878-4887-B3CA-E3A2C4C1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B7A2F-337E-4E4D-A19D-7F0B6944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4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A67E48B-6C31-4F27-9D40-E564CBD9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88DD4070-9677-4604-AE38-B0515D546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BE75A83F-A03B-4615-B81C-18441647C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3ABED654-E06B-420F-8A48-E3E6FD78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C51D90DC-1CEE-47DE-BC67-E3F8BFDD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9CB2A6FF-5669-4247-AA17-806FDA1C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37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740DB-E979-442D-A945-3BE70B02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77FF54-1998-4BAE-B403-7D9C178A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D1F6A8-85CB-4F71-96E4-FA6ED379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27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A6CDD8-92AE-44AE-8C44-75EF2AD6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0998BA-6B58-4FD3-9B1B-B82FE85E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FC485-9605-4D93-BBF4-606652D8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94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F619BAE-95D8-4E53-8819-E36E412D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73F7B89-6384-4549-859E-E7DA779F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465D6C6-2C45-4C83-B456-9E45BFC5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12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63743B7E-9C0D-4519-ABFF-48913994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54D0E4B-0885-4420-AB36-1E5F1023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DEE356A-806A-4A42-AED2-742849F3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5334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DA19368-48BE-4B84-A94F-7ADDF946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DFAFCCD-532A-4103-ACA6-6FBE993F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C84A98FD-11CC-4828-AD7A-7E04AD59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397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5B274331-466D-4DDB-9C93-4CC9648F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FE61ECB-B8C7-4B95-AE8F-3E3C5D97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821A005E-0DD8-4838-9EE8-FAF3FC64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5544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4ED4364-030A-40D8-B75A-1E90C637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8051901-8448-41CA-BD4C-4B628A23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F121F16-5FEE-4C78-9D8B-98AC5784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60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Cyrl-RS" noProof="0"/>
              <a:t>Кликните на икону да додате слику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5AD254D-95B8-4665-B5F0-348940BC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B6EFC1F-50AC-4EF7-B4BA-7E0622A9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3737111-6A48-494F-88B2-4893BE8B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427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4FDB9-308A-4018-88E5-0D775F74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584347-ABCB-45D2-A658-DC07C2DA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9DB697-EFC8-4163-A91E-21DF74AF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293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5C36C8-D7FD-480D-B1CB-C9D485B7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91F05-693C-4B06-BD25-0AD846F6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8B442-70D7-47F5-AD2D-F21A82BB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1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2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ags" Target="../tags/tag25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ags" Target="../tags/tag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29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3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3C31E0-E506-4D8B-AEF5-39C2AF9A1E6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51BD36-005D-46B8-BD73-CE63E49A3DC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9C02A8-2A3D-4E33-9368-229F3BF767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89A5FA-B709-47AA-9C53-51C337BE3F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425467-9944-4426-896B-D8596D2D23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1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5832781-6C5C-4DBA-8D47-16E3AB20E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5B68025-462B-4511-AE7D-84E043D43E0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47189A9A-3A84-4B47-AB15-670380EFEA5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F6487A16-CA6E-4B70-9D08-1D6868FA40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r-Latn-R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D858378B-4468-45E7-913A-49E8B015BA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r-Latn-R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E4C3E490-B317-4569-9827-AF86893C87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360A36-C337-4F87-BC32-409975FD81C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561928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90A08B-A0DC-43C7-851A-73DAAEBBC30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A3A501-29C7-4166-AF59-D8C3D51558A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40E7A0-EF6B-4A97-ADC7-A883B962C0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118F48-B0FA-4DE7-A6F9-F24E873FE8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8DADAF-7875-4EA5-AB7B-EB22D1E4D6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23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2836D58-1088-40D1-88DA-0065EBB2B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305FA68-7E95-4253-95EF-5F20ABFA0D2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DFCEE71-D442-48F5-BD0C-A46A1FB2F1F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1B5D7A79-2FFE-4C2A-A399-9F8D0BEA24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r-Latn-R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A0836D3-9476-455C-82DF-92729F9838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r-Latn-R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1C5D14AD-FE5F-42F2-A84D-EFFDCCA1F4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399A0-9C0B-4E2E-A90E-F80B54A332B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529031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3F77A3-4C4D-45D1-B482-7AB08CBD617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550BC7-5CCE-40BC-A66E-D7BAA965BC6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B67139-9487-46E3-9C1E-0953643A64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89C1E4-E669-43F4-B223-C83B9FF7D1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3E4F53-2A55-4B4C-9F4C-669BBFE679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6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08FAEB8-EC67-4445-BFC0-D36AAB5F2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2F7ED55-F0D8-4CA7-86A1-B6474659E23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2FE8A3C-5697-4C7A-AD03-F44CEA58A9B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B33CB7F-0830-40E1-A2A5-29CA6F4391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r-Latn-R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030678A9-F951-45DE-AF6E-3D0F95E204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r-Latn-R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4FC9A95A-90F0-45A2-9AF4-C8484EDC51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9387FC-CFEF-41D5-A655-248D38E686A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606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F74AA0-5EEE-497B-9D4E-852AEBB235F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5167C8-3F08-4685-974E-FB9001BFBD64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D00DE2-2619-4028-8675-E1F25DC00B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5E5FB8E-964D-4A8B-87D9-14A2896592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F96828E-70BB-4772-8897-8FE32EE676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51335FD-CA3D-4524-9527-6642CCDB4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1292C3C-4C60-418D-924F-700524C7A87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C3A4F3F-7A9C-4293-9E46-702473A59B4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6453A5A-81B1-42F6-9A6C-D2771CE78C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r-Latn-R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041A36DB-AF4B-4ABD-A0B3-E1FA79F3B2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r-Latn-R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09FF9C9E-706D-4771-82CF-99A1DF665A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3223AA-5CC5-49A9-92D7-700138AEB02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8312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B6B6200-AE5B-4F9E-8095-40B1D35B1A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sr-Latn-RS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5F9EF99-4B3D-4866-9EE3-D82516CED9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sr-Latn-RS"/>
              <a:t>Образец текста</a:t>
            </a:r>
          </a:p>
          <a:p>
            <a:pPr lvl="1"/>
            <a:r>
              <a:rPr lang="ru-RU" altLang="sr-Latn-RS"/>
              <a:t>Второй уровень</a:t>
            </a:r>
          </a:p>
          <a:p>
            <a:pPr lvl="2"/>
            <a:r>
              <a:rPr lang="ru-RU" altLang="sr-Latn-RS"/>
              <a:t>Третий уровень</a:t>
            </a:r>
          </a:p>
          <a:p>
            <a:pPr lvl="3"/>
            <a:r>
              <a:rPr lang="ru-RU" altLang="sr-Latn-RS"/>
              <a:t>Четвертый уровень</a:t>
            </a:r>
          </a:p>
          <a:p>
            <a:pPr lvl="4"/>
            <a:r>
              <a:rPr lang="ru-RU" altLang="sr-Latn-RS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9F198-D7DB-47A6-8822-6B5EEE50F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94D3A3A-6469-4208-84A2-89E6E5B8226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EE95C-2618-4142-9C62-3A8C71925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2E22D-6DA1-447F-83A8-BF75905E5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CC983F0-BCE6-4583-B546-B37757EC1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2384" y="119241"/>
            <a:ext cx="7024256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sr-Cyrl-RS" sz="5400" dirty="0">
                <a:latin typeface="Merriweather Black" panose="00000A00000000000000" pitchFamily="2" charset="0"/>
              </a:rPr>
              <a:t>Ијекавско и екавско </a:t>
            </a:r>
            <a:r>
              <a:rPr lang="sr-Cyrl-RS" sz="5400" dirty="0" err="1">
                <a:latin typeface="Merriweather Black" panose="00000A00000000000000" pitchFamily="2" charset="0"/>
              </a:rPr>
              <a:t>нарјечје</a:t>
            </a:r>
            <a:r>
              <a:rPr lang="sr-Cyrl-RS" sz="5400" dirty="0">
                <a:latin typeface="Merriweather Black" panose="00000A00000000000000" pitchFamily="2" charset="0"/>
              </a:rPr>
              <a:t> у српском језику</a:t>
            </a:r>
            <a:endParaRPr lang="en-US" sz="5400" dirty="0">
              <a:latin typeface="Merriweather Black" panose="00000A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6069" y="2644218"/>
            <a:ext cx="6546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rriweather Black" panose="00000A00000000000000" pitchFamily="2" charset="0"/>
              </a:rPr>
              <a:t>Глас ѣ у ијекавском изговору и јекавско јотовање </a:t>
            </a:r>
            <a:r>
              <a:rPr lang="sr-Cyrl-RS" sz="4000" dirty="0">
                <a:latin typeface="Merriweather Black" panose="00000A00000000000000" pitchFamily="2" charset="0"/>
              </a:rPr>
              <a:t> </a:t>
            </a:r>
            <a:endParaRPr lang="en-US" sz="4000" dirty="0">
              <a:latin typeface="Merriweather Black" panose="00000A00000000000000" pitchFamily="2" charset="0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1676400" y="4876800"/>
            <a:ext cx="1143000" cy="1143000"/>
          </a:xfrm>
          <a:prstGeom prst="verticalScroll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5032801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erriweather Black" panose="00000A00000000000000" pitchFamily="2" charset="0"/>
              </a:rPr>
              <a:t>и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erriweather Black" panose="00000A00000000000000" pitchFamily="2" charset="0"/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2819400" y="4572000"/>
            <a:ext cx="685800" cy="304800"/>
          </a:xfrm>
          <a:prstGeom prst="curvedDown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Vertical Scroll 15"/>
          <p:cNvSpPr/>
          <p:nvPr/>
        </p:nvSpPr>
        <p:spPr>
          <a:xfrm>
            <a:off x="3273136" y="4883727"/>
            <a:ext cx="1066799" cy="1143000"/>
          </a:xfrm>
          <a:prstGeom prst="verticalScroll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16035" y="5155912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erriweather Black" panose="00000A00000000000000" pitchFamily="2" charset="0"/>
              </a:rPr>
              <a:t>Ј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erriweather Black" panose="00000A00000000000000" pitchFamily="2" charset="0"/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4339935" y="4572000"/>
            <a:ext cx="689265" cy="311727"/>
          </a:xfrm>
          <a:prstGeom prst="curvedDown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Vertical Scroll 18"/>
          <p:cNvSpPr/>
          <p:nvPr/>
        </p:nvSpPr>
        <p:spPr>
          <a:xfrm>
            <a:off x="4800600" y="4883727"/>
            <a:ext cx="990600" cy="1136073"/>
          </a:xfrm>
          <a:prstGeom prst="verticalScroll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43055" y="50424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erriweather Black" panose="00000A00000000000000" pitchFamily="2" charset="0"/>
              </a:rPr>
              <a:t>е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BD6AD072-96CD-490F-8B45-4A0BD303036F}"/>
              </a:ext>
            </a:extLst>
          </p:cNvPr>
          <p:cNvSpPr txBox="1"/>
          <p:nvPr/>
        </p:nvSpPr>
        <p:spPr>
          <a:xfrm>
            <a:off x="1063334" y="6492634"/>
            <a:ext cx="3124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  <a:ea typeface="Fredericka the Great" panose="020000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58454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36031"/>
            <a:ext cx="7696200" cy="14145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4072" y="452578"/>
            <a:ext cx="7398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latin typeface="Merriweather Black" panose="00000A00000000000000" pitchFamily="2" charset="0"/>
              </a:rPr>
              <a:t>Недоумице у ијекавском </a:t>
            </a:r>
            <a:r>
              <a:rPr lang="sr-Cyrl-RS" sz="3600" dirty="0" err="1">
                <a:latin typeface="Merriweather Black" panose="00000A00000000000000" pitchFamily="2" charset="0"/>
              </a:rPr>
              <a:t>нарјечју</a:t>
            </a:r>
            <a:r>
              <a:rPr lang="sr-Cyrl-RS" sz="4400" dirty="0">
                <a:latin typeface="Algerian" pitchFamily="82" charset="0"/>
              </a:rPr>
              <a:t>: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81945" y="2044396"/>
            <a:ext cx="4069773" cy="3823004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" y="2266040"/>
            <a:ext cx="2971800" cy="2325919"/>
          </a:xfrm>
          <a:prstGeom prst="roundRect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3000" y="2068163"/>
            <a:ext cx="266873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Правилно: 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3256" y="2474892"/>
            <a:ext cx="390784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r>
              <a:rPr lang="sr-Cyrl-RS" sz="2800" dirty="0">
                <a:latin typeface="Merriweather Black" panose="00000A00000000000000" pitchFamily="2" charset="0"/>
              </a:rPr>
              <a:t>залив и </a:t>
            </a:r>
            <a:r>
              <a:rPr lang="sr-Cyrl-RS" sz="2800" dirty="0" err="1">
                <a:latin typeface="Merriweather Black" panose="00000A00000000000000" pitchFamily="2" charset="0"/>
              </a:rPr>
              <a:t>прелив,али</a:t>
            </a:r>
            <a:r>
              <a:rPr lang="sr-Cyrl-RS" sz="2800" dirty="0">
                <a:latin typeface="Merriweather Black" panose="00000A00000000000000" pitchFamily="2" charset="0"/>
              </a:rPr>
              <a:t> су исправни облици и заливати и залијевати,</a:t>
            </a:r>
          </a:p>
          <a:p>
            <a:r>
              <a:rPr lang="sr-Cyrl-RS" sz="2800" dirty="0">
                <a:latin typeface="Merriweather Black" panose="00000A00000000000000" pitchFamily="2" charset="0"/>
              </a:rPr>
              <a:t>преливати и прелијевати...</a:t>
            </a:r>
          </a:p>
          <a:p>
            <a:endParaRPr lang="sr-Cyrl-RS" sz="3200" dirty="0"/>
          </a:p>
          <a:p>
            <a:endParaRPr lang="sr-Cyrl-RS" sz="3200" dirty="0"/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153" y="2474892"/>
            <a:ext cx="2649681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r-Cyrl-R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Неправилно је:</a:t>
            </a:r>
          </a:p>
          <a:p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488372" y="2701401"/>
            <a:ext cx="228600" cy="369333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011" y="3428999"/>
            <a:ext cx="2421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Merriweather Black" panose="00000A00000000000000" pitchFamily="2" charset="0"/>
              </a:rPr>
              <a:t>-</a:t>
            </a:r>
            <a:r>
              <a:rPr lang="sr-Cyrl-RS" sz="3200" dirty="0" err="1">
                <a:latin typeface="Merriweather Black" panose="00000A00000000000000" pitchFamily="2" charset="0"/>
              </a:rPr>
              <a:t>заљев</a:t>
            </a:r>
            <a:r>
              <a:rPr lang="sr-Cyrl-RS" sz="3200" dirty="0">
                <a:latin typeface="Merriweather Black" panose="00000A00000000000000" pitchFamily="2" charset="0"/>
              </a:rPr>
              <a:t> и </a:t>
            </a:r>
            <a:r>
              <a:rPr lang="sr-Cyrl-RS" sz="3200" dirty="0" err="1">
                <a:latin typeface="Merriweather Black" panose="00000A00000000000000" pitchFamily="2" charset="0"/>
              </a:rPr>
              <a:t>прељев</a:t>
            </a:r>
            <a:endParaRPr lang="en-US" sz="3200" dirty="0">
              <a:latin typeface="Merriweather Black" panose="00000A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429000" y="3577172"/>
            <a:ext cx="838200" cy="4033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6C59BE93-2AAE-4311-AEA6-2DED6410CFB9}"/>
              </a:ext>
            </a:extLst>
          </p:cNvPr>
          <p:cNvSpPr txBox="1"/>
          <p:nvPr/>
        </p:nvSpPr>
        <p:spPr>
          <a:xfrm>
            <a:off x="1234785" y="6414947"/>
            <a:ext cx="1447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0434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  <p:bldP spid="11" grpId="0"/>
      <p:bldP spid="12" grpId="0"/>
      <p:bldP spid="14" grpId="0"/>
      <p:bldP spid="15" grpId="0" animBg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838200"/>
            <a:ext cx="2667000" cy="1828800"/>
          </a:xfrm>
          <a:prstGeom prst="roundRect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7364" y="946850"/>
            <a:ext cx="254923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Неправилно је: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08515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тјеснији</a:t>
            </a:r>
            <a:r>
              <a:rPr lang="sr-Cyrl-RS" sz="2400" dirty="0">
                <a:latin typeface="Merriweather Black" panose="00000A00000000000000" pitchFamily="2" charset="0"/>
              </a:rPr>
              <a:t>, </a:t>
            </a:r>
            <a:r>
              <a:rPr lang="sr-Cyrl-RS" sz="2400" dirty="0" err="1">
                <a:latin typeface="Merriweather Black" panose="00000A00000000000000" pitchFamily="2" charset="0"/>
              </a:rPr>
              <a:t>блијеђи</a:t>
            </a:r>
            <a:r>
              <a:rPr lang="sr-Cyrl-RS" sz="2400" dirty="0">
                <a:latin typeface="Merriweather Black" panose="00000A00000000000000" pitchFamily="2" charset="0"/>
              </a:rPr>
              <a:t>,</a:t>
            </a:r>
          </a:p>
          <a:p>
            <a:r>
              <a:rPr lang="sr-Cyrl-RS" sz="2400" dirty="0" err="1">
                <a:latin typeface="Merriweather Black" panose="00000A00000000000000" pitchFamily="2" charset="0"/>
              </a:rPr>
              <a:t>лијепши</a:t>
            </a:r>
            <a:r>
              <a:rPr lang="sr-Cyrl-RS" sz="2400" dirty="0">
                <a:latin typeface="Merriweather Black" panose="00000A00000000000000" pitchFamily="2" charset="0"/>
              </a:rPr>
              <a:t>...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29000" y="1408515"/>
            <a:ext cx="1066800" cy="457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76800" y="946850"/>
            <a:ext cx="3276600" cy="1828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106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24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Правилно је:</a:t>
            </a:r>
            <a:endParaRPr lang="en-US" sz="24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1528465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тјешњи</a:t>
            </a:r>
            <a:r>
              <a:rPr lang="sr-Cyrl-RS" sz="2400" dirty="0">
                <a:latin typeface="Merriweather Black" panose="00000A00000000000000" pitchFamily="2" charset="0"/>
              </a:rPr>
              <a:t>, бљеђи,</a:t>
            </a:r>
          </a:p>
          <a:p>
            <a:r>
              <a:rPr lang="sr-Cyrl-RS" sz="2400" dirty="0">
                <a:latin typeface="Merriweather Black" panose="00000A00000000000000" pitchFamily="2" charset="0"/>
              </a:rPr>
              <a:t>љепши....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1982932" y="3425624"/>
            <a:ext cx="4648200" cy="2376588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43100" y="2911095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Merriweather Black" panose="00000A00000000000000" pitchFamily="2" charset="0"/>
              </a:rPr>
              <a:t>Правилни су облици: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7550" y="3720266"/>
            <a:ext cx="3162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Merriweather Black" panose="00000A00000000000000" pitchFamily="2" charset="0"/>
              </a:rPr>
              <a:t>сљедећи, </a:t>
            </a:r>
          </a:p>
          <a:p>
            <a:r>
              <a:rPr lang="sr-Cyrl-RS" sz="2400" dirty="0">
                <a:latin typeface="Merriweather Black" panose="00000A00000000000000" pitchFamily="2" charset="0"/>
              </a:rPr>
              <a:t>насљеђе,</a:t>
            </a:r>
          </a:p>
          <a:p>
            <a:r>
              <a:rPr lang="sr-Cyrl-RS" sz="2400" dirty="0">
                <a:latin typeface="Merriweather Black" panose="00000A00000000000000" pitchFamily="2" charset="0"/>
              </a:rPr>
              <a:t>сљепоћа, посљедњи, </a:t>
            </a:r>
            <a:r>
              <a:rPr lang="sr-Cyrl-RS" sz="2400" dirty="0" err="1">
                <a:latin typeface="Merriweather Black" panose="00000A00000000000000" pitchFamily="2" charset="0"/>
              </a:rPr>
              <a:t>сњегови</a:t>
            </a:r>
            <a:r>
              <a:rPr lang="sr-Cyrl-RS" sz="2400" dirty="0">
                <a:latin typeface="Merriweather Black" panose="00000A00000000000000" pitchFamily="2" charset="0"/>
              </a:rPr>
              <a:t>....</a:t>
            </a:r>
          </a:p>
        </p:txBody>
      </p:sp>
      <p:sp>
        <p:nvSpPr>
          <p:cNvPr id="9" name="Оквир за текст 8">
            <a:extLst>
              <a:ext uri="{FF2B5EF4-FFF2-40B4-BE49-F238E27FC236}">
                <a16:creationId xmlns:a16="http://schemas.microsoft.com/office/drawing/2014/main" id="{EECF9A89-180F-475C-B6E3-924D0C0EE497}"/>
              </a:ext>
            </a:extLst>
          </p:cNvPr>
          <p:cNvSpPr txBox="1"/>
          <p:nvPr/>
        </p:nvSpPr>
        <p:spPr>
          <a:xfrm>
            <a:off x="1371600" y="6477000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8605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/>
      <p:bldP spid="10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1066800" y="1977459"/>
            <a:ext cx="6324600" cy="142009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2272005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RS" sz="48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Хвала на пажњи!</a:t>
            </a: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E36B57F2-7C90-4250-87D5-361532BD5BB2}"/>
              </a:ext>
            </a:extLst>
          </p:cNvPr>
          <p:cNvSpPr txBox="1"/>
          <p:nvPr/>
        </p:nvSpPr>
        <p:spPr>
          <a:xfrm>
            <a:off x="1447800" y="6477000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43725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4282" y="-5411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-</a:t>
            </a:r>
            <a:r>
              <a:rPr lang="sr-Cyrl-RS" sz="3600" dirty="0">
                <a:latin typeface="Merriweather Black" panose="00000A00000000000000" pitchFamily="2" charset="0"/>
              </a:rPr>
              <a:t>Ијекавски изговор има најдужу традицију у српском језику;</a:t>
            </a:r>
          </a:p>
          <a:p>
            <a:r>
              <a:rPr lang="sr-Cyrl-RS" sz="3600" dirty="0">
                <a:latin typeface="Merriweather Black" panose="00000A00000000000000" pitchFamily="2" charset="0"/>
              </a:rPr>
              <a:t>-Ијекавским изговором старосрпски глас </a:t>
            </a:r>
            <a:r>
              <a:rPr lang="sr-Cyrl-RS" sz="36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rriweather Black" panose="00000A00000000000000" pitchFamily="2" charset="0"/>
              </a:rPr>
              <a:t>ѣ </a:t>
            </a:r>
            <a:r>
              <a:rPr lang="sr-Cyrl-RS" sz="3600" dirty="0" err="1">
                <a:latin typeface="Merriweather Black" panose="00000A00000000000000" pitchFamily="2" charset="0"/>
              </a:rPr>
              <a:t>замјењује</a:t>
            </a:r>
            <a:r>
              <a:rPr lang="sr-Cyrl-RS" sz="3600" dirty="0">
                <a:latin typeface="Merriweather Black" panose="00000A00000000000000" pitchFamily="2" charset="0"/>
              </a:rPr>
              <a:t> се на 4 начина: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  <a:latin typeface="Merriweather Black" panose="00000A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449782" y="3906431"/>
            <a:ext cx="1600200" cy="1143000"/>
          </a:xfrm>
          <a:prstGeom prst="cloudCallou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5473" y="385156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66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ѣ</a:t>
            </a:r>
            <a:endParaRPr lang="en-US" sz="66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4800600" y="3352800"/>
            <a:ext cx="990600" cy="554182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65617" y="3826224"/>
            <a:ext cx="1904319" cy="1223207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Right Arrow 10"/>
          <p:cNvSpPr/>
          <p:nvPr/>
        </p:nvSpPr>
        <p:spPr>
          <a:xfrm rot="5400000">
            <a:off x="2984685" y="3187515"/>
            <a:ext cx="618807" cy="94937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12148" y="3890755"/>
            <a:ext cx="1809715" cy="1347182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45494" y="3966775"/>
            <a:ext cx="1541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erriweather Black" panose="00000A00000000000000" pitchFamily="2" charset="0"/>
              </a:rPr>
              <a:t>1.</a:t>
            </a:r>
            <a:r>
              <a:rPr lang="sr-Cyrl-RS" dirty="0" err="1">
                <a:latin typeface="Merriweather Black" panose="00000A00000000000000" pitchFamily="2" charset="0"/>
              </a:rPr>
              <a:t>Ије</a:t>
            </a:r>
            <a:r>
              <a:rPr lang="sr-Cyrl-RS" dirty="0">
                <a:latin typeface="Merriweather Black" panose="00000A00000000000000" pitchFamily="2" charset="0"/>
              </a:rPr>
              <a:t> у дугим слоговима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00700" y="3906431"/>
            <a:ext cx="176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2</a:t>
            </a:r>
            <a:r>
              <a:rPr lang="sr-Cyrl-RS" dirty="0"/>
              <a:t>.</a:t>
            </a:r>
            <a:r>
              <a:rPr lang="sr-Cyrl-RS" b="1" dirty="0">
                <a:latin typeface="Merriweather Black" panose="00000A00000000000000" pitchFamily="2" charset="0"/>
              </a:rPr>
              <a:t>Је</a:t>
            </a:r>
            <a:r>
              <a:rPr lang="sr-Cyrl-RS" dirty="0">
                <a:latin typeface="Merriweather Black" panose="00000A00000000000000" pitchFamily="2" charset="0"/>
              </a:rPr>
              <a:t> у кратким слоговима</a:t>
            </a:r>
            <a:endParaRPr lang="en-US" dirty="0">
              <a:latin typeface="Merriweather Black" panose="00000A00000000000000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9141643">
            <a:off x="4922565" y="4931624"/>
            <a:ext cx="419625" cy="88936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65617" y="5562600"/>
            <a:ext cx="1950309" cy="1066800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91174" y="5634335"/>
            <a:ext cx="1648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3.</a:t>
            </a:r>
            <a:r>
              <a:rPr lang="sr-Cyrl-RS" b="1" dirty="0">
                <a:latin typeface="Merriweather Black" panose="00000A00000000000000" pitchFamily="2" charset="0"/>
              </a:rPr>
              <a:t>Е</a:t>
            </a:r>
            <a:r>
              <a:rPr lang="sr-Cyrl-RS" dirty="0">
                <a:latin typeface="Merriweather Black" panose="00000A00000000000000" pitchFamily="2" charset="0"/>
              </a:rPr>
              <a:t> у </a:t>
            </a:r>
            <a:r>
              <a:rPr lang="sr-Cyrl-RS">
                <a:latin typeface="Merriweather Black" panose="00000A00000000000000" pitchFamily="2" charset="0"/>
              </a:rPr>
              <a:t>кратким слоговима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 rot="2236449">
            <a:off x="3165867" y="4997247"/>
            <a:ext cx="428962" cy="84847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60656" y="5587306"/>
            <a:ext cx="1904288" cy="923329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08193" y="5669656"/>
            <a:ext cx="195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4.</a:t>
            </a:r>
            <a:r>
              <a:rPr lang="sr-Cyrl-RS" b="1" dirty="0">
                <a:latin typeface="Merriweather Black" panose="00000A00000000000000" pitchFamily="2" charset="0"/>
              </a:rPr>
              <a:t>И</a:t>
            </a:r>
            <a:r>
              <a:rPr lang="sr-Cyrl-RS" dirty="0">
                <a:latin typeface="Merriweather Black" panose="00000A00000000000000" pitchFamily="2" charset="0"/>
              </a:rPr>
              <a:t> испред самогласника</a:t>
            </a:r>
            <a:endParaRPr lang="en-US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AAFAAA0B-285D-4C5F-9EC0-B699828EA955}"/>
              </a:ext>
            </a:extLst>
          </p:cNvPr>
          <p:cNvSpPr txBox="1"/>
          <p:nvPr/>
        </p:nvSpPr>
        <p:spPr>
          <a:xfrm>
            <a:off x="1051896" y="6490672"/>
            <a:ext cx="30629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70048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3" grpId="0" animBg="1"/>
      <p:bldP spid="6" grpId="0" animBg="1"/>
      <p:bldP spid="11" grpId="0" animBg="1"/>
      <p:bldP spid="12" grpId="0" animBg="1"/>
      <p:bldP spid="13" grpId="0"/>
      <p:bldP spid="14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 flipH="1">
            <a:off x="2438400" y="62211"/>
            <a:ext cx="4953000" cy="1752599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346501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Први начин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35045"/>
            <a:ext cx="72580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-</a:t>
            </a:r>
            <a:r>
              <a:rPr lang="sr-Cyrl-RS" sz="3600" dirty="0">
                <a:latin typeface="Merriweather Black" panose="00000A00000000000000" pitchFamily="2" charset="0"/>
              </a:rPr>
              <a:t>Са </a:t>
            </a:r>
            <a:r>
              <a:rPr lang="sr-Cyrl-RS" sz="3600" i="1" dirty="0" err="1">
                <a:latin typeface="Merriweather Black" panose="00000A00000000000000" pitchFamily="2" charset="0"/>
              </a:rPr>
              <a:t>ије</a:t>
            </a:r>
            <a:r>
              <a:rPr lang="sr-Cyrl-RS" sz="3600" i="1" dirty="0">
                <a:latin typeface="Merriweather Black" panose="00000A00000000000000" pitchFamily="2" charset="0"/>
              </a:rPr>
              <a:t> у </a:t>
            </a:r>
            <a:r>
              <a:rPr lang="sr-Cyrl-RS" sz="3600" dirty="0">
                <a:latin typeface="Merriweather Black" panose="00000A00000000000000" pitchFamily="2" charset="0"/>
              </a:rPr>
              <a:t> дугим слоговима и </a:t>
            </a:r>
            <a:r>
              <a:rPr lang="sr-Cyrl-RS" sz="3600" dirty="0" err="1">
                <a:latin typeface="Merriweather Black" panose="00000A00000000000000" pitchFamily="2" charset="0"/>
              </a:rPr>
              <a:t>послијеакценатским</a:t>
            </a:r>
            <a:r>
              <a:rPr lang="sr-Cyrl-RS" sz="3600" dirty="0">
                <a:latin typeface="Merriweather Black" panose="00000A00000000000000" pitchFamily="2" charset="0"/>
              </a:rPr>
              <a:t> дужинама</a:t>
            </a:r>
          </a:p>
          <a:p>
            <a:r>
              <a:rPr lang="sr-Cyrl-RS" sz="3600" dirty="0">
                <a:latin typeface="Merriweather Black" panose="00000A00000000000000" pitchFamily="2" charset="0"/>
              </a:rPr>
              <a:t>(</a:t>
            </a:r>
            <a:r>
              <a:rPr lang="sr-Cyrl-RS" sz="3600" dirty="0" err="1">
                <a:latin typeface="Merriweather Black" panose="00000A00000000000000" pitchFamily="2" charset="0"/>
              </a:rPr>
              <a:t>млијеко,вријеме,дијете</a:t>
            </a:r>
            <a:r>
              <a:rPr lang="sr-Cyrl-RS" sz="3600" dirty="0">
                <a:latin typeface="Merriweather Black" panose="00000A00000000000000" pitchFamily="2" charset="0"/>
              </a:rPr>
              <a:t>...);</a:t>
            </a:r>
            <a:endParaRPr lang="en-US" sz="3600" dirty="0">
              <a:latin typeface="Merriweather Black" panose="00000A00000000000000" pitchFamily="2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066800" y="4800600"/>
            <a:ext cx="2247900" cy="1295400"/>
          </a:xfrm>
          <a:prstGeom prst="cloudCallout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8250" y="5029200"/>
            <a:ext cx="20764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3600" b="1">
                <a:ln w="11430">
                  <a:solidFill>
                    <a:srgbClr val="F5892F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изузеци</a:t>
            </a:r>
            <a:endParaRPr lang="en-US" sz="3600" b="1">
              <a:ln w="11430">
                <a:solidFill>
                  <a:srgbClr val="F5892F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3143250" y="4345125"/>
            <a:ext cx="1047750" cy="684075"/>
          </a:xfrm>
          <a:prstGeom prst="curvedDownArrow">
            <a:avLst/>
          </a:prstGeom>
          <a:solidFill>
            <a:srgbClr val="FFFF99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91000" y="5029199"/>
            <a:ext cx="2247900" cy="1219201"/>
          </a:xfrm>
          <a:prstGeom prst="roundRect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91000" y="4941239"/>
            <a:ext cx="2247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err="1">
                <a:latin typeface="Merriweather Black" panose="00000A00000000000000" pitchFamily="2" charset="0"/>
              </a:rPr>
              <a:t>сјенка</a:t>
            </a:r>
            <a:r>
              <a:rPr lang="sr-Cyrl-RS" sz="2800" dirty="0">
                <a:latin typeface="Merriweather Black" panose="00000A00000000000000" pitchFamily="2" charset="0"/>
              </a:rPr>
              <a:t>,</a:t>
            </a:r>
          </a:p>
          <a:p>
            <a:r>
              <a:rPr lang="sr-Cyrl-RS" sz="2800" dirty="0" err="1">
                <a:latin typeface="Merriweather Black" panose="00000A00000000000000" pitchFamily="2" charset="0"/>
              </a:rPr>
              <a:t>мјеста</a:t>
            </a:r>
            <a:r>
              <a:rPr lang="sr-Cyrl-RS" sz="2800" dirty="0">
                <a:latin typeface="Merriweather Black" panose="00000A00000000000000" pitchFamily="2" charset="0"/>
              </a:rPr>
              <a:t>,</a:t>
            </a:r>
          </a:p>
          <a:p>
            <a:r>
              <a:rPr lang="sr-Cyrl-RS" sz="2800" dirty="0" err="1">
                <a:latin typeface="Merriweather Black" panose="00000A00000000000000" pitchFamily="2" charset="0"/>
              </a:rPr>
              <a:t>вјерник</a:t>
            </a:r>
            <a:r>
              <a:rPr lang="sr-Cyrl-RS" sz="2800" dirty="0">
                <a:latin typeface="Merriweather Black" panose="00000A00000000000000" pitchFamily="2" charset="0"/>
              </a:rPr>
              <a:t>...</a:t>
            </a:r>
            <a:endParaRPr lang="en-US" sz="2800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104B4372-63C3-430E-8D99-2F8CF9F0AC6D}"/>
              </a:ext>
            </a:extLst>
          </p:cNvPr>
          <p:cNvSpPr txBox="1"/>
          <p:nvPr/>
        </p:nvSpPr>
        <p:spPr>
          <a:xfrm>
            <a:off x="1238250" y="6400800"/>
            <a:ext cx="325755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sz="1600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8521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057400" y="19050"/>
            <a:ext cx="5257800" cy="1524000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93818" y="226281"/>
            <a:ext cx="482138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Други начин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4142" y="1543050"/>
            <a:ext cx="724073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-</a:t>
            </a:r>
            <a:r>
              <a:rPr lang="sr-Cyrl-RS" sz="3200" dirty="0">
                <a:latin typeface="Merriweather Black" panose="00000A00000000000000" pitchFamily="2" charset="0"/>
              </a:rPr>
              <a:t>Са </a:t>
            </a:r>
            <a:r>
              <a:rPr lang="sr-Cyrl-RS" sz="3200" b="1" i="1" dirty="0">
                <a:latin typeface="Merriweather Black" panose="00000A00000000000000" pitchFamily="2" charset="0"/>
              </a:rPr>
              <a:t>је</a:t>
            </a:r>
            <a:r>
              <a:rPr lang="sr-Cyrl-RS" sz="3200" dirty="0">
                <a:latin typeface="Merriweather Black" panose="00000A00000000000000" pitchFamily="2" charset="0"/>
              </a:rPr>
              <a:t> на кратким слоговима и на кратким слоговима којима претходи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 Black" panose="00000A00000000000000" pitchFamily="2" charset="0"/>
              </a:rPr>
              <a:t>р</a:t>
            </a:r>
            <a:r>
              <a:rPr lang="sr-Cyrl-RS" sz="3200" dirty="0">
                <a:latin typeface="Merriweather Black" panose="00000A00000000000000" pitchFamily="2" charset="0"/>
              </a:rPr>
              <a:t> ако</a:t>
            </a:r>
            <a:r>
              <a:rPr lang="sr-Latn-RS" sz="3200" dirty="0">
                <a:latin typeface="Merriweather Black" panose="00000A00000000000000" pitchFamily="2" charset="0"/>
              </a:rPr>
              <a:t> </a:t>
            </a:r>
            <a:r>
              <a:rPr lang="sr-Cyrl-RS" sz="3200" dirty="0">
                <a:latin typeface="Merriweather Black" panose="00000A00000000000000" pitchFamily="2" charset="0"/>
              </a:rPr>
              <a:t>је то р на почетку </a:t>
            </a:r>
            <a:r>
              <a:rPr lang="sr-Cyrl-RS" sz="3200" dirty="0" err="1">
                <a:latin typeface="Merriweather Black" panose="00000A00000000000000" pitchFamily="2" charset="0"/>
              </a:rPr>
              <a:t>ријечи</a:t>
            </a:r>
            <a:r>
              <a:rPr lang="sr-Cyrl-RS" sz="3200" dirty="0">
                <a:latin typeface="Merriweather Black" panose="00000A00000000000000" pitchFamily="2" charset="0"/>
              </a:rPr>
              <a:t> или се испред њега налази самогласник;</a:t>
            </a:r>
            <a:endParaRPr lang="sr-Latn-BA" sz="3600" dirty="0">
              <a:latin typeface="Merriweather Black" panose="00000A00000000000000" pitchFamily="2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284142" y="4849087"/>
            <a:ext cx="1610591" cy="762000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4640" y="4971542"/>
            <a:ext cx="154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сјећање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3246148" y="4823606"/>
            <a:ext cx="1440152" cy="757535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4924779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err="1">
                <a:latin typeface="Merriweather Black" panose="00000A00000000000000" pitchFamily="2" charset="0"/>
              </a:rPr>
              <a:t>рјечник</a:t>
            </a:r>
            <a:endParaRPr lang="en-US" sz="2000" dirty="0">
              <a:latin typeface="Merriweather Black" panose="00000A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5037715" y="4729977"/>
            <a:ext cx="1371600" cy="789713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/>
              <a:t>дјец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28215" y="491484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err="1">
                <a:latin typeface="Merriweather Black" panose="00000A00000000000000" pitchFamily="2" charset="0"/>
              </a:rPr>
              <a:t>дјеца</a:t>
            </a:r>
            <a:endParaRPr lang="en-US" sz="2000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1723A87D-AB83-48BF-B9D2-1D650D0BE692}"/>
              </a:ext>
            </a:extLst>
          </p:cNvPr>
          <p:cNvSpPr txBox="1"/>
          <p:nvPr/>
        </p:nvSpPr>
        <p:spPr>
          <a:xfrm>
            <a:off x="1066800" y="6448425"/>
            <a:ext cx="3200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8628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3" grpId="0" animBg="1"/>
      <p:bldP spid="6" grpId="0"/>
      <p:bldP spid="8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209800" y="128359"/>
            <a:ext cx="4953000" cy="1447800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33700" y="304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Трећи начин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7350" y="1665149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Merriweather Black" panose="00000A00000000000000" pitchFamily="2" charset="0"/>
              </a:rPr>
              <a:t>- Са </a:t>
            </a:r>
            <a:r>
              <a:rPr lang="sr-Cyrl-RS" sz="3200" b="1" i="1" dirty="0">
                <a:latin typeface="Merriweather Black" panose="00000A00000000000000" pitchFamily="2" charset="0"/>
              </a:rPr>
              <a:t>е</a:t>
            </a:r>
            <a:r>
              <a:rPr lang="sr-Cyrl-RS" sz="3200" dirty="0">
                <a:latin typeface="Merriweather Black" panose="00000A00000000000000" pitchFamily="2" charset="0"/>
              </a:rPr>
              <a:t> на кратким слоговима којима претходи глас </a:t>
            </a:r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 Black" panose="00000A00000000000000" pitchFamily="2" charset="0"/>
              </a:rPr>
              <a:t>р</a:t>
            </a:r>
            <a:r>
              <a:rPr lang="sr-Cyrl-RS" sz="3200" dirty="0">
                <a:latin typeface="Merriweather Black" panose="00000A00000000000000" pitchFamily="2" charset="0"/>
              </a:rPr>
              <a:t> ако се испред р налази сугласник;</a:t>
            </a:r>
            <a:endParaRPr lang="en-US" sz="3200" dirty="0">
              <a:latin typeface="Merriweather Black" panose="00000A00000000000000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643495" y="4591982"/>
            <a:ext cx="1828800" cy="1201737"/>
          </a:xfrm>
          <a:prstGeom prst="cloudCallout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91145" y="4962017"/>
            <a:ext cx="133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latin typeface="Merriweather Black" panose="00000A00000000000000" pitchFamily="2" charset="0"/>
              </a:rPr>
              <a:t>брегови</a:t>
            </a:r>
            <a:endParaRPr lang="en-US" sz="2000" dirty="0">
              <a:latin typeface="Merriweather Black" panose="00000A00000000000000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4191000" y="4561203"/>
            <a:ext cx="1676400" cy="1201737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4871439"/>
            <a:ext cx="1143000" cy="40011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r-Cyrl-RS" sz="2000" dirty="0">
                <a:latin typeface="Merriweather Black" panose="00000A00000000000000" pitchFamily="2" charset="0"/>
              </a:rPr>
              <a:t>срећа</a:t>
            </a:r>
            <a:endParaRPr lang="en-US" sz="2000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EF683D2A-D694-4EC3-9774-AEBF358148BC}"/>
              </a:ext>
            </a:extLst>
          </p:cNvPr>
          <p:cNvSpPr txBox="1"/>
          <p:nvPr/>
        </p:nvSpPr>
        <p:spPr>
          <a:xfrm>
            <a:off x="1143000" y="6450568"/>
            <a:ext cx="3352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50679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3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905000" y="133349"/>
            <a:ext cx="5943600" cy="1600200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89018" y="496669"/>
            <a:ext cx="537556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Четврти начин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724025"/>
            <a:ext cx="6206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-</a:t>
            </a:r>
            <a:r>
              <a:rPr lang="sr-Cyrl-RS" sz="3600" dirty="0">
                <a:latin typeface="Merriweather Black" panose="00000A00000000000000" pitchFamily="2" charset="0"/>
              </a:rPr>
              <a:t>Са </a:t>
            </a:r>
            <a:r>
              <a:rPr lang="sr-Cyrl-RS" sz="3600" b="1" i="1" dirty="0">
                <a:latin typeface="Merriweather Black" panose="00000A00000000000000" pitchFamily="2" charset="0"/>
              </a:rPr>
              <a:t>и</a:t>
            </a:r>
            <a:r>
              <a:rPr lang="sr-Cyrl-RS" sz="3600" dirty="0">
                <a:latin typeface="Merriweather Black" panose="00000A00000000000000" pitchFamily="2" charset="0"/>
              </a:rPr>
              <a:t> испред самогласника и гласова ј, љ, њ, ћ, ђ :</a:t>
            </a:r>
          </a:p>
          <a:p>
            <a:r>
              <a:rPr lang="sr-Cyrl-RS" sz="3600" dirty="0" err="1">
                <a:latin typeface="Merriweather Black" panose="00000A00000000000000" pitchFamily="2" charset="0"/>
              </a:rPr>
              <a:t>дио</a:t>
            </a:r>
            <a:r>
              <a:rPr lang="sr-Cyrl-RS" sz="3600" dirty="0">
                <a:latin typeface="Merriweather Black" panose="00000A00000000000000" pitchFamily="2" charset="0"/>
              </a:rPr>
              <a:t>, пријашњи...</a:t>
            </a:r>
          </a:p>
        </p:txBody>
      </p:sp>
      <p:sp>
        <p:nvSpPr>
          <p:cNvPr id="10" name="Cloud 9"/>
          <p:cNvSpPr/>
          <p:nvPr/>
        </p:nvSpPr>
        <p:spPr>
          <a:xfrm>
            <a:off x="1543050" y="4742214"/>
            <a:ext cx="1905000" cy="1143000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43075" y="4937774"/>
            <a:ext cx="15049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изузеци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3657600" y="4428708"/>
            <a:ext cx="914400" cy="531674"/>
          </a:xfrm>
          <a:prstGeom prst="curvedDownArrow">
            <a:avLst/>
          </a:prstGeom>
          <a:solidFill>
            <a:srgbClr val="FFFF99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4572000" y="4595989"/>
            <a:ext cx="1828800" cy="1145233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33950" y="4721884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сјео</a:t>
            </a:r>
            <a:r>
              <a:rPr lang="sr-Cyrl-RS" sz="2400" dirty="0">
                <a:latin typeface="Merriweather Black" panose="00000A00000000000000" pitchFamily="2" charset="0"/>
              </a:rPr>
              <a:t>,</a:t>
            </a:r>
          </a:p>
          <a:p>
            <a:r>
              <a:rPr lang="sr-Cyrl-RS" sz="2400" dirty="0" err="1">
                <a:latin typeface="Merriweather Black" panose="00000A00000000000000" pitchFamily="2" charset="0"/>
              </a:rPr>
              <a:t>цијел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427127CF-5B50-4FAA-9D21-752325B038AD}"/>
              </a:ext>
            </a:extLst>
          </p:cNvPr>
          <p:cNvSpPr txBox="1"/>
          <p:nvPr/>
        </p:nvSpPr>
        <p:spPr>
          <a:xfrm>
            <a:off x="1219200" y="6400800"/>
            <a:ext cx="3429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34860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264348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</a:t>
            </a:r>
            <a:r>
              <a:rPr lang="sr-Cyrl-RS" sz="3200" dirty="0">
                <a:latin typeface="Merriweather Black" panose="00000A00000000000000" pitchFamily="2" charset="0"/>
              </a:rPr>
              <a:t>У случајевима када се </a:t>
            </a:r>
            <a:r>
              <a:rPr lang="sr-Cyrl-RS" sz="3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rriweather Black" panose="00000A00000000000000" pitchFamily="2" charset="0"/>
              </a:rPr>
              <a:t>ѣ </a:t>
            </a:r>
            <a:r>
              <a:rPr lang="sr-Cyrl-RS" sz="3200" dirty="0" err="1">
                <a:latin typeface="Merriweather Black" panose="00000A00000000000000" pitchFamily="2" charset="0"/>
              </a:rPr>
              <a:t>замјењује</a:t>
            </a:r>
            <a:r>
              <a:rPr lang="sr-Cyrl-RS" sz="3200" dirty="0">
                <a:latin typeface="Merriweather Black" panose="00000A00000000000000" pitchFamily="2" charset="0"/>
              </a:rPr>
              <a:t> са </a:t>
            </a:r>
            <a:r>
              <a:rPr lang="sr-Cyrl-RS" sz="3200" b="1" dirty="0">
                <a:latin typeface="Merriweather Black" panose="00000A00000000000000" pitchFamily="2" charset="0"/>
              </a:rPr>
              <a:t>је</a:t>
            </a:r>
            <a:r>
              <a:rPr lang="sr-Cyrl-RS" sz="3200" dirty="0">
                <a:latin typeface="Merriweather Black" panose="00000A00000000000000" pitchFamily="2" charset="0"/>
              </a:rPr>
              <a:t>, ако се испред налазе л и н, они ће јотовањем прећи у љ и њ</a:t>
            </a:r>
            <a:r>
              <a:rPr lang="sr-Cyrl-RS" sz="3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rriweather Black" panose="00000A00000000000000" pitchFamily="2" charset="0"/>
              </a:rPr>
              <a:t>;</a:t>
            </a:r>
            <a:endParaRPr lang="en-US" sz="3200" dirty="0">
              <a:latin typeface="Merriweather Black" panose="00000A00000000000000" pitchFamily="2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1652588" y="4052166"/>
            <a:ext cx="1828800" cy="1219200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572000" y="4096258"/>
            <a:ext cx="1676400" cy="1219200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81188" y="4267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err="1">
                <a:latin typeface="Merriweather Black" panose="00000A00000000000000" pitchFamily="2" charset="0"/>
              </a:rPr>
              <a:t>хљеб</a:t>
            </a:r>
            <a:endParaRPr lang="en-US" sz="3200" dirty="0">
              <a:latin typeface="Merriweather Black" panose="00000A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587" y="4369378"/>
            <a:ext cx="1419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Merriweather Black" panose="00000A00000000000000" pitchFamily="2" charset="0"/>
              </a:rPr>
              <a:t>њега</a:t>
            </a:r>
            <a:endParaRPr lang="en-US" sz="3200" dirty="0">
              <a:latin typeface="Merriweather Black" panose="00000A00000000000000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173438">
            <a:off x="2643904" y="3009900"/>
            <a:ext cx="381000" cy="838200"/>
          </a:xfrm>
          <a:prstGeom prst="downArrow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20401979">
            <a:off x="4733925" y="3113423"/>
            <a:ext cx="381000" cy="838200"/>
          </a:xfrm>
          <a:prstGeom prst="downArrow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3620E82A-A864-4019-81BC-5CC6B680994A}"/>
              </a:ext>
            </a:extLst>
          </p:cNvPr>
          <p:cNvSpPr txBox="1"/>
          <p:nvPr/>
        </p:nvSpPr>
        <p:spPr>
          <a:xfrm>
            <a:off x="1143000" y="6408986"/>
            <a:ext cx="3048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313198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895476" y="-99030"/>
            <a:ext cx="6477000" cy="1676400"/>
          </a:xfrm>
          <a:prstGeom prst="horizontalScroll">
            <a:avLst/>
          </a:prstGeom>
          <a:solidFill>
            <a:srgbClr val="FFFFCC"/>
          </a:solidFill>
          <a:ln>
            <a:solidFill>
              <a:srgbClr val="F58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27168" y="330874"/>
            <a:ext cx="570547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r-Cyrl-R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Јекавско јотовање 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665056"/>
            <a:ext cx="560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-</a:t>
            </a:r>
            <a:r>
              <a:rPr lang="sr-Cyrl-RS" sz="2400" dirty="0">
                <a:latin typeface="Merriweather Black" panose="00000A00000000000000" pitchFamily="2" charset="0"/>
              </a:rPr>
              <a:t>Гласовна </a:t>
            </a:r>
            <a:r>
              <a:rPr lang="sr-Cyrl-RS" sz="2400" dirty="0" err="1">
                <a:latin typeface="Merriweather Black" panose="00000A00000000000000" pitchFamily="2" charset="0"/>
              </a:rPr>
              <a:t>промјена</a:t>
            </a:r>
            <a:r>
              <a:rPr lang="sr-Cyrl-RS" sz="2400" dirty="0">
                <a:latin typeface="Merriweather Black" panose="00000A00000000000000" pitchFamily="2" charset="0"/>
              </a:rPr>
              <a:t>, која није ушла у књижевни језик, а по њеном правилу се д и т испред </a:t>
            </a:r>
            <a:r>
              <a:rPr lang="sr-Cyrl-RS" sz="2400" b="1" i="1" dirty="0">
                <a:latin typeface="Merriweather Black" panose="00000A00000000000000" pitchFamily="2" charset="0"/>
              </a:rPr>
              <a:t>је</a:t>
            </a:r>
            <a:r>
              <a:rPr lang="sr-Cyrl-RS" sz="2400" dirty="0">
                <a:latin typeface="Merriweather Black" panose="00000A00000000000000" pitchFamily="2" charset="0"/>
              </a:rPr>
              <a:t> јотују у ђ и ћ: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5267324"/>
            <a:ext cx="430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д+јевојка</a:t>
            </a:r>
            <a:r>
              <a:rPr lang="sr-Cyrl-RS" sz="2400" dirty="0">
                <a:latin typeface="Merriweather Black" panose="00000A00000000000000" pitchFamily="2" charset="0"/>
              </a:rPr>
              <a:t>=</a:t>
            </a:r>
            <a:r>
              <a:rPr lang="sr-Cyrl-RS" sz="2400" dirty="0" err="1">
                <a:latin typeface="Merriweather Black" panose="00000A00000000000000" pitchFamily="2" charset="0"/>
              </a:rPr>
              <a:t>ђевојка</a:t>
            </a:r>
            <a:endParaRPr lang="sr-Cyrl-RS" sz="2400" dirty="0">
              <a:latin typeface="Merriweather Black" panose="00000A00000000000000" pitchFamily="2" charset="0"/>
            </a:endParaRPr>
          </a:p>
          <a:p>
            <a:endParaRPr lang="sr-Cyrl-RS" sz="2400" dirty="0">
              <a:latin typeface="Merriweather Black" panose="00000A00000000000000" pitchFamily="2" charset="0"/>
            </a:endParaRPr>
          </a:p>
          <a:p>
            <a:r>
              <a:rPr lang="sr-Cyrl-RS" sz="2400" dirty="0" err="1">
                <a:latin typeface="Merriweather Black" panose="00000A00000000000000" pitchFamily="2" charset="0"/>
              </a:rPr>
              <a:t>Т+јерати</a:t>
            </a:r>
            <a:r>
              <a:rPr lang="sr-Cyrl-RS" sz="2400" dirty="0">
                <a:latin typeface="Merriweather Black" panose="00000A00000000000000" pitchFamily="2" charset="0"/>
              </a:rPr>
              <a:t>=ћерати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702981"/>
            <a:ext cx="5600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  <a:r>
              <a:rPr lang="sr-Cyrl-RS" sz="2400" dirty="0">
                <a:latin typeface="Merriweather Black" panose="00000A00000000000000" pitchFamily="2" charset="0"/>
              </a:rPr>
              <a:t>Вршило се само у штокавско-јекавским говорима када се неки тврди сугласник нашао испред секвенце - која води поријекло од гласа </a:t>
            </a:r>
            <a:r>
              <a:rPr lang="sr-Cyrl-RS" sz="24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erriweather Black" panose="00000A00000000000000" pitchFamily="2" charset="0"/>
              </a:rPr>
              <a:t>ѣ </a:t>
            </a:r>
            <a:r>
              <a:rPr lang="sr-Cyrl-RS" sz="2400" dirty="0">
                <a:ln w="18415" cmpd="sng">
                  <a:solidFill>
                    <a:schemeClr val="tx1"/>
                  </a:solidFill>
                  <a:prstDash val="solid"/>
                </a:ln>
                <a:latin typeface="Merriweather Black" panose="00000A00000000000000" pitchFamily="2" charset="0"/>
              </a:rPr>
              <a:t>;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828801"/>
            <a:ext cx="2133600" cy="25104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6781800" y="4532024"/>
            <a:ext cx="2133600" cy="2249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77050" y="4549676"/>
            <a:ext cx="1943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1839. године Вук одустаје од јекавског јотовања сугласника д и т, па умјесто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ђевојка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пишемо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дјевојка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FDD15399-C12F-49D4-8A1F-AAAA43247544}"/>
              </a:ext>
            </a:extLst>
          </p:cNvPr>
          <p:cNvSpPr txBox="1"/>
          <p:nvPr/>
        </p:nvSpPr>
        <p:spPr>
          <a:xfrm>
            <a:off x="1143000" y="6467653"/>
            <a:ext cx="304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sz="1600" dirty="0">
                <a:latin typeface="Merriweather Black" panose="00000A00000000000000" pitchFamily="2" charset="0"/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39300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3757" y="3621732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-</a:t>
            </a:r>
            <a:r>
              <a:rPr lang="sr-Cyrl-RS" sz="2400" dirty="0">
                <a:latin typeface="Merriweather Black" panose="00000A00000000000000" pitchFamily="2" charset="0"/>
              </a:rPr>
              <a:t>Потпуно јекавско јотовање је када се  </a:t>
            </a:r>
            <a:r>
              <a:rPr lang="sr-Cyrl-RS" sz="2400" b="1" i="1" dirty="0">
                <a:latin typeface="Merriweather Black" panose="00000A00000000000000" pitchFamily="2" charset="0"/>
              </a:rPr>
              <a:t>с</a:t>
            </a:r>
            <a:r>
              <a:rPr lang="sr-Cyrl-RS" sz="2400" dirty="0">
                <a:latin typeface="Merriweather Black" panose="00000A00000000000000" pitchFamily="2" charset="0"/>
              </a:rPr>
              <a:t> испред је јотује и прелази у меко ш;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410200" y="3200400"/>
            <a:ext cx="3721678" cy="1648691"/>
          </a:xfrm>
          <a:prstGeom prst="cloud">
            <a:avLst/>
          </a:prstGeom>
          <a:solidFill>
            <a:srgbClr val="FFFFCC"/>
          </a:solidFill>
          <a:ln>
            <a:solidFill>
              <a:srgbClr val="F5892F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3775635"/>
            <a:ext cx="38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err="1">
                <a:latin typeface="Merriweather Black" panose="00000A00000000000000" pitchFamily="2" charset="0"/>
              </a:rPr>
              <a:t>С+јекира</a:t>
            </a:r>
            <a:r>
              <a:rPr lang="sr-Cyrl-RS" sz="2800" b="1" dirty="0">
                <a:latin typeface="Merriweather Black" panose="00000A00000000000000" pitchFamily="2" charset="0"/>
              </a:rPr>
              <a:t>=</a:t>
            </a:r>
            <a:r>
              <a:rPr lang="sr-Cyrl-RS" sz="2800" b="1" dirty="0" err="1">
                <a:latin typeface="Merriweather Black" panose="00000A00000000000000" pitchFamily="2" charset="0"/>
              </a:rPr>
              <a:t>шјекира</a:t>
            </a:r>
            <a:endParaRPr lang="en-US" sz="2800" b="1" dirty="0">
              <a:latin typeface="Merriweather Black" panose="00000A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5092" y="5191392"/>
            <a:ext cx="6278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 </a:t>
            </a:r>
            <a:r>
              <a:rPr lang="sr-Cyrl-RS" sz="2400" dirty="0">
                <a:latin typeface="Merriweather Black" panose="00000A00000000000000" pitchFamily="2" charset="0"/>
              </a:rPr>
              <a:t>- </a:t>
            </a:r>
            <a:r>
              <a:rPr lang="sr-Cyrl-RS" sz="2400" dirty="0" err="1">
                <a:latin typeface="Merriweather Black" panose="00000A00000000000000" pitchFamily="2" charset="0"/>
              </a:rPr>
              <a:t>Гдје</a:t>
            </a:r>
            <a:r>
              <a:rPr lang="sr-Cyrl-RS" sz="2400" dirty="0">
                <a:latin typeface="Merriweather Black" panose="00000A00000000000000" pitchFamily="2" charset="0"/>
              </a:rPr>
              <a:t> се </a:t>
            </a:r>
            <a:r>
              <a:rPr lang="sr-Cyrl-RS" sz="2400" b="1" dirty="0" err="1">
                <a:latin typeface="Merriweather Black" panose="00000A00000000000000" pitchFamily="2" charset="0"/>
              </a:rPr>
              <a:t>шј</a:t>
            </a:r>
            <a:r>
              <a:rPr lang="sr-Cyrl-RS" sz="2400" dirty="0">
                <a:latin typeface="Merriweather Black" panose="00000A00000000000000" pitchFamily="2" charset="0"/>
              </a:rPr>
              <a:t> изговара као један глас, умекшано ш, слично пољском </a:t>
            </a:r>
            <a:r>
              <a:rPr lang="sr-Latn-BA" sz="2400" dirty="0">
                <a:latin typeface="Merriweather Black" panose="00000A00000000000000" pitchFamily="2" charset="0"/>
              </a:rPr>
              <a:t>š</a:t>
            </a:r>
            <a:r>
              <a:rPr lang="sr-Cyrl-RS" sz="2400" dirty="0">
                <a:latin typeface="Merriweather Black" panose="00000A00000000000000" pitchFamily="2" charset="0"/>
              </a:rPr>
              <a:t> и руском слову щ;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1267" y="35690"/>
            <a:ext cx="7190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Merriweather Black" panose="00000A00000000000000" pitchFamily="2" charset="0"/>
              </a:rPr>
              <a:t>-Норма српског језика признаје само јотовање сонаната л и н по јекавском јотовању: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19175" y="1285879"/>
            <a:ext cx="5190259" cy="7680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61234" y="1276356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љепота,кољено,њежан</a:t>
            </a:r>
            <a:r>
              <a:rPr lang="sr-Cyrl-RS" sz="2400" dirty="0">
                <a:latin typeface="Merriweather Black" panose="00000A00000000000000" pitchFamily="2" charset="0"/>
              </a:rPr>
              <a:t>,</a:t>
            </a:r>
          </a:p>
          <a:p>
            <a:r>
              <a:rPr lang="sr-Cyrl-RS" sz="2400" dirty="0" err="1">
                <a:latin typeface="Merriweather Black" panose="00000A00000000000000" pitchFamily="2" charset="0"/>
              </a:rPr>
              <a:t>сњегови</a:t>
            </a:r>
            <a:endParaRPr lang="en-US" sz="2800" dirty="0">
              <a:latin typeface="Merriweather Black" panose="00000A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1269" y="2053712"/>
            <a:ext cx="615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-</a:t>
            </a:r>
            <a:r>
              <a:rPr lang="sr-Cyrl-RS" sz="2400" dirty="0">
                <a:latin typeface="Merriweather Black" panose="00000A00000000000000" pitchFamily="2" charset="0"/>
              </a:rPr>
              <a:t>Јотовање других консонаната се не признаје осим ако се нађу у личним именима</a:t>
            </a:r>
            <a:r>
              <a:rPr lang="sr-Cyrl-RS" sz="2400" dirty="0"/>
              <a:t>: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990600" y="3200400"/>
            <a:ext cx="34290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41267" y="3186888"/>
            <a:ext cx="31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latin typeface="Merriweather Black" panose="00000A00000000000000" pitchFamily="2" charset="0"/>
              </a:rPr>
              <a:t>Неђељко,Ћетко</a:t>
            </a:r>
            <a:r>
              <a:rPr lang="sr-Cyrl-RS" sz="2400" dirty="0">
                <a:latin typeface="Merriweather Black" panose="00000A00000000000000" pitchFamily="2" charset="0"/>
              </a:rPr>
              <a:t>...</a:t>
            </a:r>
            <a:endParaRPr lang="en-US" sz="2400" dirty="0">
              <a:latin typeface="Merriweather Black" panose="00000A00000000000000" pitchFamily="2" charset="0"/>
            </a:endParaRPr>
          </a:p>
        </p:txBody>
      </p:sp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21DB7A91-9733-4DB6-A1DD-3B725B758975}"/>
              </a:ext>
            </a:extLst>
          </p:cNvPr>
          <p:cNvSpPr txBox="1"/>
          <p:nvPr/>
        </p:nvSpPr>
        <p:spPr>
          <a:xfrm>
            <a:off x="1028700" y="6424403"/>
            <a:ext cx="198293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19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plava tamno">
  <a:themeElements>
    <a:clrScheme name="Office тема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тем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тема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medja (2)">
  <a:themeElements>
    <a:clrScheme name="Office тема 2">
      <a:dk1>
        <a:srgbClr val="333333"/>
      </a:dk1>
      <a:lt1>
        <a:srgbClr val="FFFFFF"/>
      </a:lt1>
      <a:dk2>
        <a:srgbClr val="996633"/>
      </a:dk2>
      <a:lt2>
        <a:srgbClr val="FFFFFF"/>
      </a:lt2>
      <a:accent1>
        <a:srgbClr val="E6B950"/>
      </a:accent1>
      <a:accent2>
        <a:srgbClr val="FAAA96"/>
      </a:accent2>
      <a:accent3>
        <a:srgbClr val="CAB8AD"/>
      </a:accent3>
      <a:accent4>
        <a:srgbClr val="DADADA"/>
      </a:accent4>
      <a:accent5>
        <a:srgbClr val="F0D9B3"/>
      </a:accent5>
      <a:accent6>
        <a:srgbClr val="E39A87"/>
      </a:accent6>
      <a:hlink>
        <a:srgbClr val="FFC68C"/>
      </a:hlink>
      <a:folHlink>
        <a:srgbClr val="FFB2BE"/>
      </a:folHlink>
    </a:clrScheme>
    <a:fontScheme name="Office тем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тема 1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EDA65F"/>
        </a:accent1>
        <a:accent2>
          <a:srgbClr val="EDB277"/>
        </a:accent2>
        <a:accent3>
          <a:srgbClr val="CAB8AD"/>
        </a:accent3>
        <a:accent4>
          <a:srgbClr val="DADADA"/>
        </a:accent4>
        <a:accent5>
          <a:srgbClr val="F4D0B6"/>
        </a:accent5>
        <a:accent6>
          <a:srgbClr val="D7A16B"/>
        </a:accent6>
        <a:hlink>
          <a:srgbClr val="F5BE87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E6B950"/>
        </a:accent1>
        <a:accent2>
          <a:srgbClr val="FAAA96"/>
        </a:accent2>
        <a:accent3>
          <a:srgbClr val="CAB8AD"/>
        </a:accent3>
        <a:accent4>
          <a:srgbClr val="DADADA"/>
        </a:accent4>
        <a:accent5>
          <a:srgbClr val="F0D9B3"/>
        </a:accent5>
        <a:accent6>
          <a:srgbClr val="E39A87"/>
        </a:accent6>
        <a:hlink>
          <a:srgbClr val="FFC68C"/>
        </a:hlink>
        <a:folHlink>
          <a:srgbClr val="FFB2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6AD4A8"/>
        </a:accent1>
        <a:accent2>
          <a:srgbClr val="F0B478"/>
        </a:accent2>
        <a:accent3>
          <a:srgbClr val="CAB8AD"/>
        </a:accent3>
        <a:accent4>
          <a:srgbClr val="DADADA"/>
        </a:accent4>
        <a:accent5>
          <a:srgbClr val="B9E6D1"/>
        </a:accent5>
        <a:accent6>
          <a:srgbClr val="D9A36C"/>
        </a:accent6>
        <a:hlink>
          <a:srgbClr val="B1E695"/>
        </a:hlink>
        <a:folHlink>
          <a:srgbClr val="C2C7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A1C9E6"/>
        </a:accent1>
        <a:accent2>
          <a:srgbClr val="C7D169"/>
        </a:accent2>
        <a:accent3>
          <a:srgbClr val="CAB8AD"/>
        </a:accent3>
        <a:accent4>
          <a:srgbClr val="DADADA"/>
        </a:accent4>
        <a:accent5>
          <a:srgbClr val="CDE1F0"/>
        </a:accent5>
        <a:accent6>
          <a:srgbClr val="B4BD5E"/>
        </a:accent6>
        <a:hlink>
          <a:srgbClr val="F2C2EE"/>
        </a:hlink>
        <a:folHlink>
          <a:srgbClr val="F7C69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A65F"/>
        </a:accent1>
        <a:accent2>
          <a:srgbClr val="EDB277"/>
        </a:accent2>
        <a:accent3>
          <a:srgbClr val="FFFFFF"/>
        </a:accent3>
        <a:accent4>
          <a:srgbClr val="000000"/>
        </a:accent4>
        <a:accent5>
          <a:srgbClr val="F4D0B6"/>
        </a:accent5>
        <a:accent6>
          <a:srgbClr val="D7A16B"/>
        </a:accent6>
        <a:hlink>
          <a:srgbClr val="F5BE87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B950"/>
        </a:accent1>
        <a:accent2>
          <a:srgbClr val="FAAA96"/>
        </a:accent2>
        <a:accent3>
          <a:srgbClr val="FFFFFF"/>
        </a:accent3>
        <a:accent4>
          <a:srgbClr val="000000"/>
        </a:accent4>
        <a:accent5>
          <a:srgbClr val="F0D9B3"/>
        </a:accent5>
        <a:accent6>
          <a:srgbClr val="E39A87"/>
        </a:accent6>
        <a:hlink>
          <a:srgbClr val="FFC68C"/>
        </a:hlink>
        <a:folHlink>
          <a:srgbClr val="FFB2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AD4A8"/>
        </a:accent1>
        <a:accent2>
          <a:srgbClr val="F0B478"/>
        </a:accent2>
        <a:accent3>
          <a:srgbClr val="FFFFFF"/>
        </a:accent3>
        <a:accent4>
          <a:srgbClr val="000000"/>
        </a:accent4>
        <a:accent5>
          <a:srgbClr val="B9E6D1"/>
        </a:accent5>
        <a:accent6>
          <a:srgbClr val="D9A36C"/>
        </a:accent6>
        <a:hlink>
          <a:srgbClr val="B1E695"/>
        </a:hlink>
        <a:folHlink>
          <a:srgbClr val="C2C7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C9E6"/>
        </a:accent1>
        <a:accent2>
          <a:srgbClr val="C7D169"/>
        </a:accent2>
        <a:accent3>
          <a:srgbClr val="FFFFFF"/>
        </a:accent3>
        <a:accent4>
          <a:srgbClr val="000000"/>
        </a:accent4>
        <a:accent5>
          <a:srgbClr val="CDE1F0"/>
        </a:accent5>
        <a:accent6>
          <a:srgbClr val="B4BD5E"/>
        </a:accent6>
        <a:hlink>
          <a:srgbClr val="F2C2EE"/>
        </a:hlink>
        <a:folHlink>
          <a:srgbClr val="F7C6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333333"/>
      </a:dk1>
      <a:lt1>
        <a:srgbClr val="FFFFFF"/>
      </a:lt1>
      <a:dk2>
        <a:srgbClr val="996633"/>
      </a:dk2>
      <a:lt2>
        <a:srgbClr val="FFFFFF"/>
      </a:lt2>
      <a:accent1>
        <a:srgbClr val="E6B950"/>
      </a:accent1>
      <a:accent2>
        <a:srgbClr val="FAAA96"/>
      </a:accent2>
      <a:accent3>
        <a:srgbClr val="CAB8AD"/>
      </a:accent3>
      <a:accent4>
        <a:srgbClr val="DADADA"/>
      </a:accent4>
      <a:accent5>
        <a:srgbClr val="F0D9B3"/>
      </a:accent5>
      <a:accent6>
        <a:srgbClr val="E39A87"/>
      </a:accent6>
      <a:hlink>
        <a:srgbClr val="FFC68C"/>
      </a:hlink>
      <a:folHlink>
        <a:srgbClr val="FFB2B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EDA65F"/>
        </a:accent1>
        <a:accent2>
          <a:srgbClr val="EDB277"/>
        </a:accent2>
        <a:accent3>
          <a:srgbClr val="CAB8AD"/>
        </a:accent3>
        <a:accent4>
          <a:srgbClr val="DADADA"/>
        </a:accent4>
        <a:accent5>
          <a:srgbClr val="F4D0B6"/>
        </a:accent5>
        <a:accent6>
          <a:srgbClr val="D7A16B"/>
        </a:accent6>
        <a:hlink>
          <a:srgbClr val="F5BE87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E6B950"/>
        </a:accent1>
        <a:accent2>
          <a:srgbClr val="FAAA96"/>
        </a:accent2>
        <a:accent3>
          <a:srgbClr val="CAB8AD"/>
        </a:accent3>
        <a:accent4>
          <a:srgbClr val="DADADA"/>
        </a:accent4>
        <a:accent5>
          <a:srgbClr val="F0D9B3"/>
        </a:accent5>
        <a:accent6>
          <a:srgbClr val="E39A87"/>
        </a:accent6>
        <a:hlink>
          <a:srgbClr val="FFC68C"/>
        </a:hlink>
        <a:folHlink>
          <a:srgbClr val="FFB2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6AD4A8"/>
        </a:accent1>
        <a:accent2>
          <a:srgbClr val="F0B478"/>
        </a:accent2>
        <a:accent3>
          <a:srgbClr val="CAB8AD"/>
        </a:accent3>
        <a:accent4>
          <a:srgbClr val="DADADA"/>
        </a:accent4>
        <a:accent5>
          <a:srgbClr val="B9E6D1"/>
        </a:accent5>
        <a:accent6>
          <a:srgbClr val="D9A36C"/>
        </a:accent6>
        <a:hlink>
          <a:srgbClr val="B1E695"/>
        </a:hlink>
        <a:folHlink>
          <a:srgbClr val="C2C7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6633"/>
        </a:dk2>
        <a:lt2>
          <a:srgbClr val="FFFFFF"/>
        </a:lt2>
        <a:accent1>
          <a:srgbClr val="A1C9E6"/>
        </a:accent1>
        <a:accent2>
          <a:srgbClr val="C7D169"/>
        </a:accent2>
        <a:accent3>
          <a:srgbClr val="CAB8AD"/>
        </a:accent3>
        <a:accent4>
          <a:srgbClr val="DADADA"/>
        </a:accent4>
        <a:accent5>
          <a:srgbClr val="CDE1F0"/>
        </a:accent5>
        <a:accent6>
          <a:srgbClr val="B4BD5E"/>
        </a:accent6>
        <a:hlink>
          <a:srgbClr val="F2C2EE"/>
        </a:hlink>
        <a:folHlink>
          <a:srgbClr val="F7C69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A65F"/>
        </a:accent1>
        <a:accent2>
          <a:srgbClr val="EDB277"/>
        </a:accent2>
        <a:accent3>
          <a:srgbClr val="FFFFFF"/>
        </a:accent3>
        <a:accent4>
          <a:srgbClr val="000000"/>
        </a:accent4>
        <a:accent5>
          <a:srgbClr val="F4D0B6"/>
        </a:accent5>
        <a:accent6>
          <a:srgbClr val="D7A16B"/>
        </a:accent6>
        <a:hlink>
          <a:srgbClr val="F5BE87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B950"/>
        </a:accent1>
        <a:accent2>
          <a:srgbClr val="FAAA96"/>
        </a:accent2>
        <a:accent3>
          <a:srgbClr val="FFFFFF"/>
        </a:accent3>
        <a:accent4>
          <a:srgbClr val="000000"/>
        </a:accent4>
        <a:accent5>
          <a:srgbClr val="F0D9B3"/>
        </a:accent5>
        <a:accent6>
          <a:srgbClr val="E39A87"/>
        </a:accent6>
        <a:hlink>
          <a:srgbClr val="FFC68C"/>
        </a:hlink>
        <a:folHlink>
          <a:srgbClr val="FFB2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AD4A8"/>
        </a:accent1>
        <a:accent2>
          <a:srgbClr val="F0B478"/>
        </a:accent2>
        <a:accent3>
          <a:srgbClr val="FFFFFF"/>
        </a:accent3>
        <a:accent4>
          <a:srgbClr val="000000"/>
        </a:accent4>
        <a:accent5>
          <a:srgbClr val="B9E6D1"/>
        </a:accent5>
        <a:accent6>
          <a:srgbClr val="D9A36C"/>
        </a:accent6>
        <a:hlink>
          <a:srgbClr val="B1E695"/>
        </a:hlink>
        <a:folHlink>
          <a:srgbClr val="C2C7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C9E6"/>
        </a:accent1>
        <a:accent2>
          <a:srgbClr val="C7D169"/>
        </a:accent2>
        <a:accent3>
          <a:srgbClr val="FFFFFF"/>
        </a:accent3>
        <a:accent4>
          <a:srgbClr val="000000"/>
        </a:accent4>
        <a:accent5>
          <a:srgbClr val="CDE1F0"/>
        </a:accent5>
        <a:accent6>
          <a:srgbClr val="B4BD5E"/>
        </a:accent6>
        <a:hlink>
          <a:srgbClr val="F2C2EE"/>
        </a:hlink>
        <a:folHlink>
          <a:srgbClr val="F7C6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zelena globus">
  <a:themeElements>
    <a:clrScheme name="Office тема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тема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rougao narandzasta">
  <a:themeElements>
    <a:clrScheme name="Office тема 2">
      <a:dk1>
        <a:srgbClr val="000000"/>
      </a:dk1>
      <a:lt1>
        <a:srgbClr val="FF6600"/>
      </a:lt1>
      <a:dk2>
        <a:srgbClr val="000000"/>
      </a:dk2>
      <a:lt2>
        <a:srgbClr val="666666"/>
      </a:lt2>
      <a:accent1>
        <a:srgbClr val="732222"/>
      </a:accent1>
      <a:accent2>
        <a:srgbClr val="66410A"/>
      </a:accent2>
      <a:accent3>
        <a:srgbClr val="FFB8AA"/>
      </a:accent3>
      <a:accent4>
        <a:srgbClr val="000000"/>
      </a:accent4>
      <a:accent5>
        <a:srgbClr val="BCABAB"/>
      </a:accent5>
      <a:accent6>
        <a:srgbClr val="5C3A08"/>
      </a:accent6>
      <a:hlink>
        <a:srgbClr val="661444"/>
      </a:hlink>
      <a:folHlink>
        <a:srgbClr val="3D4C0F"/>
      </a:folHlink>
    </a:clrScheme>
    <a:fontScheme name="Office тем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тема 1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C24E00"/>
        </a:accent1>
        <a:accent2>
          <a:srgbClr val="83512F"/>
        </a:accent2>
        <a:accent3>
          <a:srgbClr val="FFB8AA"/>
        </a:accent3>
        <a:accent4>
          <a:srgbClr val="000000"/>
        </a:accent4>
        <a:accent5>
          <a:srgbClr val="DDB2AA"/>
        </a:accent5>
        <a:accent6>
          <a:srgbClr val="76492A"/>
        </a:accent6>
        <a:hlink>
          <a:srgbClr val="642900"/>
        </a:hlink>
        <a:folHlink>
          <a:srgbClr val="8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732222"/>
        </a:accent1>
        <a:accent2>
          <a:srgbClr val="66410A"/>
        </a:accent2>
        <a:accent3>
          <a:srgbClr val="FFB8AA"/>
        </a:accent3>
        <a:accent4>
          <a:srgbClr val="000000"/>
        </a:accent4>
        <a:accent5>
          <a:srgbClr val="BCABAB"/>
        </a:accent5>
        <a:accent6>
          <a:srgbClr val="5C3A08"/>
        </a:accent6>
        <a:hlink>
          <a:srgbClr val="661444"/>
        </a:hlink>
        <a:folHlink>
          <a:srgbClr val="3D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661444"/>
        </a:accent1>
        <a:accent2>
          <a:srgbClr val="0F4C0F"/>
        </a:accent2>
        <a:accent3>
          <a:srgbClr val="FFB8AA"/>
        </a:accent3>
        <a:accent4>
          <a:srgbClr val="000000"/>
        </a:accent4>
        <a:accent5>
          <a:srgbClr val="B8AAB0"/>
        </a:accent5>
        <a:accent6>
          <a:srgbClr val="0C440C"/>
        </a:accent6>
        <a:hlink>
          <a:srgbClr val="663B1F"/>
        </a:hlink>
        <a:folHlink>
          <a:srgbClr val="294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733C17"/>
        </a:accent1>
        <a:accent2>
          <a:srgbClr val="124759"/>
        </a:accent2>
        <a:accent3>
          <a:srgbClr val="FFB8AA"/>
        </a:accent3>
        <a:accent4>
          <a:srgbClr val="000000"/>
        </a:accent4>
        <a:accent5>
          <a:srgbClr val="BCAFAB"/>
        </a:accent5>
        <a:accent6>
          <a:srgbClr val="0F3F50"/>
        </a:accent6>
        <a:hlink>
          <a:srgbClr val="515110"/>
        </a:hlink>
        <a:folHlink>
          <a:srgbClr val="4A2D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24E00"/>
        </a:accent1>
        <a:accent2>
          <a:srgbClr val="83512F"/>
        </a:accent2>
        <a:accent3>
          <a:srgbClr val="FFFFFF"/>
        </a:accent3>
        <a:accent4>
          <a:srgbClr val="000000"/>
        </a:accent4>
        <a:accent5>
          <a:srgbClr val="DDB2AA"/>
        </a:accent5>
        <a:accent6>
          <a:srgbClr val="76492A"/>
        </a:accent6>
        <a:hlink>
          <a:srgbClr val="642900"/>
        </a:hlink>
        <a:folHlink>
          <a:srgbClr val="8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2222"/>
        </a:accent1>
        <a:accent2>
          <a:srgbClr val="66410A"/>
        </a:accent2>
        <a:accent3>
          <a:srgbClr val="FFFFFF"/>
        </a:accent3>
        <a:accent4>
          <a:srgbClr val="000000"/>
        </a:accent4>
        <a:accent5>
          <a:srgbClr val="BCABAB"/>
        </a:accent5>
        <a:accent6>
          <a:srgbClr val="5C3A08"/>
        </a:accent6>
        <a:hlink>
          <a:srgbClr val="661444"/>
        </a:hlink>
        <a:folHlink>
          <a:srgbClr val="3D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1444"/>
        </a:accent1>
        <a:accent2>
          <a:srgbClr val="0F4C0F"/>
        </a:accent2>
        <a:accent3>
          <a:srgbClr val="FFFFFF"/>
        </a:accent3>
        <a:accent4>
          <a:srgbClr val="000000"/>
        </a:accent4>
        <a:accent5>
          <a:srgbClr val="B8AAB0"/>
        </a:accent5>
        <a:accent6>
          <a:srgbClr val="0C440C"/>
        </a:accent6>
        <a:hlink>
          <a:srgbClr val="663B1F"/>
        </a:hlink>
        <a:folHlink>
          <a:srgbClr val="294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3C17"/>
        </a:accent1>
        <a:accent2>
          <a:srgbClr val="124759"/>
        </a:accent2>
        <a:accent3>
          <a:srgbClr val="FFFFFF"/>
        </a:accent3>
        <a:accent4>
          <a:srgbClr val="000000"/>
        </a:accent4>
        <a:accent5>
          <a:srgbClr val="BCAFAB"/>
        </a:accent5>
        <a:accent6>
          <a:srgbClr val="0F3F50"/>
        </a:accent6>
        <a:hlink>
          <a:srgbClr val="515110"/>
        </a:hlink>
        <a:folHlink>
          <a:srgbClr val="4A2D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Default Design">
  <a:themeElements>
    <a:clrScheme name="1_Default Design 2">
      <a:dk1>
        <a:srgbClr val="000000"/>
      </a:dk1>
      <a:lt1>
        <a:srgbClr val="FF6600"/>
      </a:lt1>
      <a:dk2>
        <a:srgbClr val="000000"/>
      </a:dk2>
      <a:lt2>
        <a:srgbClr val="666666"/>
      </a:lt2>
      <a:accent1>
        <a:srgbClr val="732222"/>
      </a:accent1>
      <a:accent2>
        <a:srgbClr val="66410A"/>
      </a:accent2>
      <a:accent3>
        <a:srgbClr val="FFB8AA"/>
      </a:accent3>
      <a:accent4>
        <a:srgbClr val="000000"/>
      </a:accent4>
      <a:accent5>
        <a:srgbClr val="BCABAB"/>
      </a:accent5>
      <a:accent6>
        <a:srgbClr val="5C3A08"/>
      </a:accent6>
      <a:hlink>
        <a:srgbClr val="661444"/>
      </a:hlink>
      <a:folHlink>
        <a:srgbClr val="3D4C0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C24E00"/>
        </a:accent1>
        <a:accent2>
          <a:srgbClr val="83512F"/>
        </a:accent2>
        <a:accent3>
          <a:srgbClr val="FFB8AA"/>
        </a:accent3>
        <a:accent4>
          <a:srgbClr val="000000"/>
        </a:accent4>
        <a:accent5>
          <a:srgbClr val="DDB2AA"/>
        </a:accent5>
        <a:accent6>
          <a:srgbClr val="76492A"/>
        </a:accent6>
        <a:hlink>
          <a:srgbClr val="642900"/>
        </a:hlink>
        <a:folHlink>
          <a:srgbClr val="8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732222"/>
        </a:accent1>
        <a:accent2>
          <a:srgbClr val="66410A"/>
        </a:accent2>
        <a:accent3>
          <a:srgbClr val="FFB8AA"/>
        </a:accent3>
        <a:accent4>
          <a:srgbClr val="000000"/>
        </a:accent4>
        <a:accent5>
          <a:srgbClr val="BCABAB"/>
        </a:accent5>
        <a:accent6>
          <a:srgbClr val="5C3A08"/>
        </a:accent6>
        <a:hlink>
          <a:srgbClr val="661444"/>
        </a:hlink>
        <a:folHlink>
          <a:srgbClr val="3D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661444"/>
        </a:accent1>
        <a:accent2>
          <a:srgbClr val="0F4C0F"/>
        </a:accent2>
        <a:accent3>
          <a:srgbClr val="FFB8AA"/>
        </a:accent3>
        <a:accent4>
          <a:srgbClr val="000000"/>
        </a:accent4>
        <a:accent5>
          <a:srgbClr val="B8AAB0"/>
        </a:accent5>
        <a:accent6>
          <a:srgbClr val="0C440C"/>
        </a:accent6>
        <a:hlink>
          <a:srgbClr val="663B1F"/>
        </a:hlink>
        <a:folHlink>
          <a:srgbClr val="294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6600"/>
        </a:lt1>
        <a:dk2>
          <a:srgbClr val="000000"/>
        </a:dk2>
        <a:lt2>
          <a:srgbClr val="666666"/>
        </a:lt2>
        <a:accent1>
          <a:srgbClr val="733C17"/>
        </a:accent1>
        <a:accent2>
          <a:srgbClr val="124759"/>
        </a:accent2>
        <a:accent3>
          <a:srgbClr val="FFB8AA"/>
        </a:accent3>
        <a:accent4>
          <a:srgbClr val="000000"/>
        </a:accent4>
        <a:accent5>
          <a:srgbClr val="BCAFAB"/>
        </a:accent5>
        <a:accent6>
          <a:srgbClr val="0F3F50"/>
        </a:accent6>
        <a:hlink>
          <a:srgbClr val="515110"/>
        </a:hlink>
        <a:folHlink>
          <a:srgbClr val="4A2D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24E00"/>
        </a:accent1>
        <a:accent2>
          <a:srgbClr val="83512F"/>
        </a:accent2>
        <a:accent3>
          <a:srgbClr val="FFFFFF"/>
        </a:accent3>
        <a:accent4>
          <a:srgbClr val="000000"/>
        </a:accent4>
        <a:accent5>
          <a:srgbClr val="DDB2AA"/>
        </a:accent5>
        <a:accent6>
          <a:srgbClr val="76492A"/>
        </a:accent6>
        <a:hlink>
          <a:srgbClr val="642900"/>
        </a:hlink>
        <a:folHlink>
          <a:srgbClr val="8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2222"/>
        </a:accent1>
        <a:accent2>
          <a:srgbClr val="66410A"/>
        </a:accent2>
        <a:accent3>
          <a:srgbClr val="FFFFFF"/>
        </a:accent3>
        <a:accent4>
          <a:srgbClr val="000000"/>
        </a:accent4>
        <a:accent5>
          <a:srgbClr val="BCABAB"/>
        </a:accent5>
        <a:accent6>
          <a:srgbClr val="5C3A08"/>
        </a:accent6>
        <a:hlink>
          <a:srgbClr val="661444"/>
        </a:hlink>
        <a:folHlink>
          <a:srgbClr val="3D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1444"/>
        </a:accent1>
        <a:accent2>
          <a:srgbClr val="0F4C0F"/>
        </a:accent2>
        <a:accent3>
          <a:srgbClr val="FFFFFF"/>
        </a:accent3>
        <a:accent4>
          <a:srgbClr val="000000"/>
        </a:accent4>
        <a:accent5>
          <a:srgbClr val="B8AAB0"/>
        </a:accent5>
        <a:accent6>
          <a:srgbClr val="0C440C"/>
        </a:accent6>
        <a:hlink>
          <a:srgbClr val="663B1F"/>
        </a:hlink>
        <a:folHlink>
          <a:srgbClr val="294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3C17"/>
        </a:accent1>
        <a:accent2>
          <a:srgbClr val="124759"/>
        </a:accent2>
        <a:accent3>
          <a:srgbClr val="FFFFFF"/>
        </a:accent3>
        <a:accent4>
          <a:srgbClr val="000000"/>
        </a:accent4>
        <a:accent5>
          <a:srgbClr val="BCAFAB"/>
        </a:accent5>
        <a:accent6>
          <a:srgbClr val="0F3F50"/>
        </a:accent6>
        <a:hlink>
          <a:srgbClr val="515110"/>
        </a:hlink>
        <a:folHlink>
          <a:srgbClr val="4A2D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plava tamno</Template>
  <TotalTime>754</TotalTime>
  <Words>480</Words>
  <Application>Microsoft Office PowerPoint</Application>
  <PresentationFormat>Пројекција на екрану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5</vt:i4>
      </vt:variant>
      <vt:variant>
        <vt:lpstr>Тема</vt:lpstr>
      </vt:variant>
      <vt:variant>
        <vt:i4>9</vt:i4>
      </vt:variant>
      <vt:variant>
        <vt:lpstr>Наслови слајдова</vt:lpstr>
      </vt:variant>
      <vt:variant>
        <vt:i4>12</vt:i4>
      </vt:variant>
    </vt:vector>
  </HeadingPairs>
  <TitlesOfParts>
    <vt:vector size="26" baseType="lpstr">
      <vt:lpstr>Algerian</vt:lpstr>
      <vt:lpstr>Arial</vt:lpstr>
      <vt:lpstr>Calibri</vt:lpstr>
      <vt:lpstr>Merriweather Black</vt:lpstr>
      <vt:lpstr>Times New Roman</vt:lpstr>
      <vt:lpstr>plava tamno</vt:lpstr>
      <vt:lpstr>1_Default Design</vt:lpstr>
      <vt:lpstr>smedja (2)</vt:lpstr>
      <vt:lpstr>2_Default Design</vt:lpstr>
      <vt:lpstr>zelena globus</vt:lpstr>
      <vt:lpstr>3_Default Design</vt:lpstr>
      <vt:lpstr>trougao narandzasta</vt:lpstr>
      <vt:lpstr>4_Default Design</vt:lpstr>
      <vt:lpstr>Тема Office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Sanja D</cp:lastModifiedBy>
  <cp:revision>72</cp:revision>
  <dcterms:created xsi:type="dcterms:W3CDTF">2020-05-24T10:37:53Z</dcterms:created>
  <dcterms:modified xsi:type="dcterms:W3CDTF">2022-03-05T14:18:25Z</dcterms:modified>
</cp:coreProperties>
</file>