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01" r:id="rId2"/>
    <p:sldId id="262" r:id="rId3"/>
    <p:sldId id="266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302" r:id="rId23"/>
    <p:sldId id="313" r:id="rId24"/>
    <p:sldId id="303" r:id="rId25"/>
    <p:sldId id="314" r:id="rId26"/>
    <p:sldId id="315" r:id="rId27"/>
    <p:sldId id="287" r:id="rId28"/>
    <p:sldId id="288" r:id="rId29"/>
    <p:sldId id="289" r:id="rId30"/>
    <p:sldId id="290" r:id="rId31"/>
    <p:sldId id="291" r:id="rId32"/>
    <p:sldId id="292" r:id="rId33"/>
    <p:sldId id="304" r:id="rId34"/>
    <p:sldId id="305" r:id="rId35"/>
    <p:sldId id="306" r:id="rId36"/>
    <p:sldId id="307" r:id="rId37"/>
    <p:sldId id="294" r:id="rId38"/>
    <p:sldId id="295" r:id="rId39"/>
    <p:sldId id="296" r:id="rId40"/>
    <p:sldId id="299" r:id="rId41"/>
    <p:sldId id="312" r:id="rId42"/>
    <p:sldId id="300" r:id="rId43"/>
    <p:sldId id="308" r:id="rId44"/>
    <p:sldId id="309" r:id="rId45"/>
    <p:sldId id="31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51B"/>
    <a:srgbClr val="791707"/>
    <a:srgbClr val="2C047C"/>
    <a:srgbClr val="7E024C"/>
    <a:srgbClr val="160977"/>
    <a:srgbClr val="1E8186"/>
    <a:srgbClr val="15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4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58D4C-5A8F-4335-A0BC-C81D63E9EAE4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CC6A3836-0458-40DA-AEC6-A9E26CF3A114}">
      <dgm:prSet phldrT="[Text]"/>
      <dgm:spPr/>
      <dgm:t>
        <a:bodyPr/>
        <a:lstStyle/>
        <a:p>
          <a:r>
            <a:rPr lang="sr-Cyrl-BA" dirty="0"/>
            <a:t>АНТИКА</a:t>
          </a:r>
          <a:r>
            <a:rPr lang="en-US" dirty="0"/>
            <a:t> </a:t>
          </a:r>
        </a:p>
      </dgm:t>
    </dgm:pt>
    <dgm:pt modelId="{4EBA7849-B2A0-4AF0-9765-5153ABEC919F}" type="parTrans" cxnId="{48E043CD-792A-4E00-8564-EE7E636496DF}">
      <dgm:prSet/>
      <dgm:spPr/>
      <dgm:t>
        <a:bodyPr/>
        <a:lstStyle/>
        <a:p>
          <a:endParaRPr lang="en-US"/>
        </a:p>
      </dgm:t>
    </dgm:pt>
    <dgm:pt modelId="{8CEE50C4-3451-484D-A202-7155C6D6D490}" type="sibTrans" cxnId="{48E043CD-792A-4E00-8564-EE7E636496DF}">
      <dgm:prSet/>
      <dgm:spPr/>
      <dgm:t>
        <a:bodyPr/>
        <a:lstStyle/>
        <a:p>
          <a:endParaRPr lang="en-US"/>
        </a:p>
      </dgm:t>
    </dgm:pt>
    <dgm:pt modelId="{FC3DC812-327D-409B-AAB2-E50C55A693C8}">
      <dgm:prSet phldrT="[Text]"/>
      <dgm:spPr/>
      <dgm:t>
        <a:bodyPr/>
        <a:lstStyle/>
        <a:p>
          <a:r>
            <a:rPr lang="sr-Cyrl-BA" dirty="0"/>
            <a:t>СРЕДЊИ ВИЈЕК</a:t>
          </a:r>
          <a:endParaRPr lang="en-US" dirty="0"/>
        </a:p>
      </dgm:t>
    </dgm:pt>
    <dgm:pt modelId="{0A822A07-CC34-4A61-98D0-54817D6968E1}" type="parTrans" cxnId="{F7145CD7-C9C4-40DF-B34B-525C844BBB25}">
      <dgm:prSet/>
      <dgm:spPr/>
      <dgm:t>
        <a:bodyPr/>
        <a:lstStyle/>
        <a:p>
          <a:endParaRPr lang="en-US"/>
        </a:p>
      </dgm:t>
    </dgm:pt>
    <dgm:pt modelId="{4A729002-837A-495F-B25B-74B329039B18}" type="sibTrans" cxnId="{F7145CD7-C9C4-40DF-B34B-525C844BBB25}">
      <dgm:prSet/>
      <dgm:spPr/>
      <dgm:t>
        <a:bodyPr/>
        <a:lstStyle/>
        <a:p>
          <a:endParaRPr lang="en-US"/>
        </a:p>
      </dgm:t>
    </dgm:pt>
    <dgm:pt modelId="{77B03D20-1028-4474-937C-5440603FB608}">
      <dgm:prSet phldrT="[Text]"/>
      <dgm:spPr/>
      <dgm:t>
        <a:bodyPr/>
        <a:lstStyle/>
        <a:p>
          <a:r>
            <a:rPr lang="sr-Cyrl-BA" dirty="0"/>
            <a:t>РЕНЕСАНСА</a:t>
          </a:r>
          <a:endParaRPr lang="en-US" dirty="0"/>
        </a:p>
      </dgm:t>
    </dgm:pt>
    <dgm:pt modelId="{5D8C6F2C-0531-47FB-9456-A0BA946864B2}" type="parTrans" cxnId="{0788D956-A46D-40F6-91C2-395B7BB9BF82}">
      <dgm:prSet/>
      <dgm:spPr/>
      <dgm:t>
        <a:bodyPr/>
        <a:lstStyle/>
        <a:p>
          <a:endParaRPr lang="en-US"/>
        </a:p>
      </dgm:t>
    </dgm:pt>
    <dgm:pt modelId="{6F9A1AFE-E954-49A1-A9B8-0AC5673D19FF}" type="sibTrans" cxnId="{0788D956-A46D-40F6-91C2-395B7BB9BF82}">
      <dgm:prSet/>
      <dgm:spPr/>
      <dgm:t>
        <a:bodyPr/>
        <a:lstStyle/>
        <a:p>
          <a:endParaRPr lang="en-US"/>
        </a:p>
      </dgm:t>
    </dgm:pt>
    <dgm:pt modelId="{EE2223E5-2838-4749-B1CC-1F1E9E4BEE8B}">
      <dgm:prSet phldrT="[Text]"/>
      <dgm:spPr/>
      <dgm:t>
        <a:bodyPr/>
        <a:lstStyle/>
        <a:p>
          <a:r>
            <a:rPr lang="sr-Cyrl-BA" dirty="0"/>
            <a:t>БАРОК</a:t>
          </a:r>
          <a:endParaRPr lang="en-US" dirty="0"/>
        </a:p>
      </dgm:t>
    </dgm:pt>
    <dgm:pt modelId="{E4B34CAF-F767-480A-98CF-46E82FE03B11}" type="parTrans" cxnId="{5DFED8E8-E8CF-4900-9ED2-932177CE518E}">
      <dgm:prSet/>
      <dgm:spPr/>
      <dgm:t>
        <a:bodyPr/>
        <a:lstStyle/>
        <a:p>
          <a:endParaRPr lang="en-US"/>
        </a:p>
      </dgm:t>
    </dgm:pt>
    <dgm:pt modelId="{DCE5F47B-C155-4ACB-8C29-F816C8B7CF53}" type="sibTrans" cxnId="{5DFED8E8-E8CF-4900-9ED2-932177CE518E}">
      <dgm:prSet/>
      <dgm:spPr/>
      <dgm:t>
        <a:bodyPr/>
        <a:lstStyle/>
        <a:p>
          <a:endParaRPr lang="en-US"/>
        </a:p>
      </dgm:t>
    </dgm:pt>
    <dgm:pt modelId="{B3125A37-02D2-44DD-9B71-FF1E0C2BEED7}">
      <dgm:prSet phldrT="[Text]"/>
      <dgm:spPr/>
      <dgm:t>
        <a:bodyPr/>
        <a:lstStyle/>
        <a:p>
          <a:r>
            <a:rPr lang="sr-Cyrl-BA" dirty="0"/>
            <a:t>КЛАСИЦИЗАМ</a:t>
          </a:r>
          <a:endParaRPr lang="en-US" dirty="0"/>
        </a:p>
      </dgm:t>
    </dgm:pt>
    <dgm:pt modelId="{5BD1E482-449C-4587-9980-69A1393476DD}" type="parTrans" cxnId="{3B86B80E-2346-4013-9B50-8EC328A94812}">
      <dgm:prSet/>
      <dgm:spPr/>
      <dgm:t>
        <a:bodyPr/>
        <a:lstStyle/>
        <a:p>
          <a:endParaRPr lang="en-US"/>
        </a:p>
      </dgm:t>
    </dgm:pt>
    <dgm:pt modelId="{A77C33AC-8ACF-478E-B6C3-2E25BF111197}" type="sibTrans" cxnId="{3B86B80E-2346-4013-9B50-8EC328A94812}">
      <dgm:prSet/>
      <dgm:spPr/>
      <dgm:t>
        <a:bodyPr/>
        <a:lstStyle/>
        <a:p>
          <a:endParaRPr lang="en-US"/>
        </a:p>
      </dgm:t>
    </dgm:pt>
    <dgm:pt modelId="{685E4EE9-45AA-4E6D-92CB-8B9CFE886A28}">
      <dgm:prSet phldrT="[Text]"/>
      <dgm:spPr/>
      <dgm:t>
        <a:bodyPr/>
        <a:lstStyle/>
        <a:p>
          <a:r>
            <a:rPr lang="sr-Cyrl-BA" dirty="0"/>
            <a:t>ПРОСВ</a:t>
          </a:r>
          <a:r>
            <a:rPr lang="sr-Latn-RS" dirty="0"/>
            <a:t>J</a:t>
          </a:r>
          <a:r>
            <a:rPr lang="sr-Cyrl-BA" dirty="0"/>
            <a:t>ЕТИТЕЉСТВО</a:t>
          </a:r>
          <a:endParaRPr lang="en-US" dirty="0"/>
        </a:p>
      </dgm:t>
    </dgm:pt>
    <dgm:pt modelId="{C13C27B1-0648-4868-93B5-7BA51877FF44}" type="parTrans" cxnId="{EE942BE4-3BF3-4914-A210-072EE8237AFE}">
      <dgm:prSet/>
      <dgm:spPr/>
      <dgm:t>
        <a:bodyPr/>
        <a:lstStyle/>
        <a:p>
          <a:endParaRPr lang="en-US"/>
        </a:p>
      </dgm:t>
    </dgm:pt>
    <dgm:pt modelId="{E1E29BE9-C242-4BD4-BD23-04480E9638AE}" type="sibTrans" cxnId="{EE942BE4-3BF3-4914-A210-072EE8237AFE}">
      <dgm:prSet/>
      <dgm:spPr/>
      <dgm:t>
        <a:bodyPr/>
        <a:lstStyle/>
        <a:p>
          <a:endParaRPr lang="en-US"/>
        </a:p>
      </dgm:t>
    </dgm:pt>
    <dgm:pt modelId="{00633C9F-8753-4CA3-A991-5CD680AD6267}" type="pres">
      <dgm:prSet presAssocID="{03C58D4C-5A8F-4335-A0BC-C81D63E9EAE4}" presName="linearFlow" presStyleCnt="0">
        <dgm:presLayoutVars>
          <dgm:resizeHandles val="exact"/>
        </dgm:presLayoutVars>
      </dgm:prSet>
      <dgm:spPr/>
    </dgm:pt>
    <dgm:pt modelId="{64EA370A-9A6E-4C33-B171-742E7833098C}" type="pres">
      <dgm:prSet presAssocID="{CC6A3836-0458-40DA-AEC6-A9E26CF3A114}" presName="node" presStyleLbl="node1" presStyleIdx="0" presStyleCnt="6">
        <dgm:presLayoutVars>
          <dgm:bulletEnabled val="1"/>
        </dgm:presLayoutVars>
      </dgm:prSet>
      <dgm:spPr/>
    </dgm:pt>
    <dgm:pt modelId="{72DC8232-49A0-46B9-9EE5-469DD132BDDF}" type="pres">
      <dgm:prSet presAssocID="{8CEE50C4-3451-484D-A202-7155C6D6D490}" presName="sibTrans" presStyleLbl="sibTrans2D1" presStyleIdx="0" presStyleCnt="5"/>
      <dgm:spPr/>
    </dgm:pt>
    <dgm:pt modelId="{25253F47-131A-49B0-9CC2-B3887913E968}" type="pres">
      <dgm:prSet presAssocID="{8CEE50C4-3451-484D-A202-7155C6D6D490}" presName="connectorText" presStyleLbl="sibTrans2D1" presStyleIdx="0" presStyleCnt="5"/>
      <dgm:spPr/>
    </dgm:pt>
    <dgm:pt modelId="{60D9099B-01C3-463D-B9DF-46772C1DA35E}" type="pres">
      <dgm:prSet presAssocID="{FC3DC812-327D-409B-AAB2-E50C55A693C8}" presName="node" presStyleLbl="node1" presStyleIdx="1" presStyleCnt="6">
        <dgm:presLayoutVars>
          <dgm:bulletEnabled val="1"/>
        </dgm:presLayoutVars>
      </dgm:prSet>
      <dgm:spPr/>
    </dgm:pt>
    <dgm:pt modelId="{2A84562B-7E54-4D74-90D3-31D6C4A11E3E}" type="pres">
      <dgm:prSet presAssocID="{4A729002-837A-495F-B25B-74B329039B18}" presName="sibTrans" presStyleLbl="sibTrans2D1" presStyleIdx="1" presStyleCnt="5"/>
      <dgm:spPr/>
    </dgm:pt>
    <dgm:pt modelId="{CC722C96-C47E-4D0C-905C-0CE6CBBAA123}" type="pres">
      <dgm:prSet presAssocID="{4A729002-837A-495F-B25B-74B329039B18}" presName="connectorText" presStyleLbl="sibTrans2D1" presStyleIdx="1" presStyleCnt="5"/>
      <dgm:spPr/>
    </dgm:pt>
    <dgm:pt modelId="{F4E50880-CE42-432D-A507-5B47551BF51E}" type="pres">
      <dgm:prSet presAssocID="{77B03D20-1028-4474-937C-5440603FB608}" presName="node" presStyleLbl="node1" presStyleIdx="2" presStyleCnt="6">
        <dgm:presLayoutVars>
          <dgm:bulletEnabled val="1"/>
        </dgm:presLayoutVars>
      </dgm:prSet>
      <dgm:spPr/>
    </dgm:pt>
    <dgm:pt modelId="{7B7F2647-14A0-4E94-8743-7F02B70CB0F5}" type="pres">
      <dgm:prSet presAssocID="{6F9A1AFE-E954-49A1-A9B8-0AC5673D19FF}" presName="sibTrans" presStyleLbl="sibTrans2D1" presStyleIdx="2" presStyleCnt="5"/>
      <dgm:spPr/>
    </dgm:pt>
    <dgm:pt modelId="{F2C46A4B-F7CB-4122-8059-D68B2239D9FD}" type="pres">
      <dgm:prSet presAssocID="{6F9A1AFE-E954-49A1-A9B8-0AC5673D19FF}" presName="connectorText" presStyleLbl="sibTrans2D1" presStyleIdx="2" presStyleCnt="5"/>
      <dgm:spPr/>
    </dgm:pt>
    <dgm:pt modelId="{2AC99590-F6E8-4FDA-AF3E-D178486CF861}" type="pres">
      <dgm:prSet presAssocID="{EE2223E5-2838-4749-B1CC-1F1E9E4BEE8B}" presName="node" presStyleLbl="node1" presStyleIdx="3" presStyleCnt="6">
        <dgm:presLayoutVars>
          <dgm:bulletEnabled val="1"/>
        </dgm:presLayoutVars>
      </dgm:prSet>
      <dgm:spPr/>
    </dgm:pt>
    <dgm:pt modelId="{267CC18A-376A-466B-8BB7-A730AC5FB5D3}" type="pres">
      <dgm:prSet presAssocID="{DCE5F47B-C155-4ACB-8C29-F816C8B7CF53}" presName="sibTrans" presStyleLbl="sibTrans2D1" presStyleIdx="3" presStyleCnt="5"/>
      <dgm:spPr/>
    </dgm:pt>
    <dgm:pt modelId="{BCFEC80F-666A-48FF-B3B6-5089D83BB793}" type="pres">
      <dgm:prSet presAssocID="{DCE5F47B-C155-4ACB-8C29-F816C8B7CF53}" presName="connectorText" presStyleLbl="sibTrans2D1" presStyleIdx="3" presStyleCnt="5"/>
      <dgm:spPr/>
    </dgm:pt>
    <dgm:pt modelId="{D373E603-15C3-4F47-9A8A-85D34033B98E}" type="pres">
      <dgm:prSet presAssocID="{B3125A37-02D2-44DD-9B71-FF1E0C2BEED7}" presName="node" presStyleLbl="node1" presStyleIdx="4" presStyleCnt="6">
        <dgm:presLayoutVars>
          <dgm:bulletEnabled val="1"/>
        </dgm:presLayoutVars>
      </dgm:prSet>
      <dgm:spPr/>
    </dgm:pt>
    <dgm:pt modelId="{F8B3501E-91CD-40D9-ACCA-5863B9B33253}" type="pres">
      <dgm:prSet presAssocID="{A77C33AC-8ACF-478E-B6C3-2E25BF111197}" presName="sibTrans" presStyleLbl="sibTrans2D1" presStyleIdx="4" presStyleCnt="5"/>
      <dgm:spPr/>
    </dgm:pt>
    <dgm:pt modelId="{394E7747-6BF5-4B74-9FE4-8AF9B4B284CD}" type="pres">
      <dgm:prSet presAssocID="{A77C33AC-8ACF-478E-B6C3-2E25BF111197}" presName="connectorText" presStyleLbl="sibTrans2D1" presStyleIdx="4" presStyleCnt="5"/>
      <dgm:spPr/>
    </dgm:pt>
    <dgm:pt modelId="{67C17179-90BD-4404-86AC-4C9B78B7A4BF}" type="pres">
      <dgm:prSet presAssocID="{685E4EE9-45AA-4E6D-92CB-8B9CFE886A28}" presName="node" presStyleLbl="node1" presStyleIdx="5" presStyleCnt="6">
        <dgm:presLayoutVars>
          <dgm:bulletEnabled val="1"/>
        </dgm:presLayoutVars>
      </dgm:prSet>
      <dgm:spPr/>
    </dgm:pt>
  </dgm:ptLst>
  <dgm:cxnLst>
    <dgm:cxn modelId="{3B86B80E-2346-4013-9B50-8EC328A94812}" srcId="{03C58D4C-5A8F-4335-A0BC-C81D63E9EAE4}" destId="{B3125A37-02D2-44DD-9B71-FF1E0C2BEED7}" srcOrd="4" destOrd="0" parTransId="{5BD1E482-449C-4587-9980-69A1393476DD}" sibTransId="{A77C33AC-8ACF-478E-B6C3-2E25BF111197}"/>
    <dgm:cxn modelId="{077DBB0E-4AEA-4D1B-AF84-77A78E2D63C6}" type="presOf" srcId="{FC3DC812-327D-409B-AAB2-E50C55A693C8}" destId="{60D9099B-01C3-463D-B9DF-46772C1DA35E}" srcOrd="0" destOrd="0" presId="urn:microsoft.com/office/officeart/2005/8/layout/process2"/>
    <dgm:cxn modelId="{31A33228-FB2E-40A3-8AF6-C6D75FE03797}" type="presOf" srcId="{DCE5F47B-C155-4ACB-8C29-F816C8B7CF53}" destId="{BCFEC80F-666A-48FF-B3B6-5089D83BB793}" srcOrd="1" destOrd="0" presId="urn:microsoft.com/office/officeart/2005/8/layout/process2"/>
    <dgm:cxn modelId="{CC2B9133-D1DE-4E1A-B947-FB1D39123961}" type="presOf" srcId="{6F9A1AFE-E954-49A1-A9B8-0AC5673D19FF}" destId="{F2C46A4B-F7CB-4122-8059-D68B2239D9FD}" srcOrd="1" destOrd="0" presId="urn:microsoft.com/office/officeart/2005/8/layout/process2"/>
    <dgm:cxn modelId="{A840E972-6895-4A1E-8AC7-D4B69245650E}" type="presOf" srcId="{8CEE50C4-3451-484D-A202-7155C6D6D490}" destId="{25253F47-131A-49B0-9CC2-B3887913E968}" srcOrd="1" destOrd="0" presId="urn:microsoft.com/office/officeart/2005/8/layout/process2"/>
    <dgm:cxn modelId="{466A2B75-A309-4098-B456-B7831000FB64}" type="presOf" srcId="{DCE5F47B-C155-4ACB-8C29-F816C8B7CF53}" destId="{267CC18A-376A-466B-8BB7-A730AC5FB5D3}" srcOrd="0" destOrd="0" presId="urn:microsoft.com/office/officeart/2005/8/layout/process2"/>
    <dgm:cxn modelId="{0788D956-A46D-40F6-91C2-395B7BB9BF82}" srcId="{03C58D4C-5A8F-4335-A0BC-C81D63E9EAE4}" destId="{77B03D20-1028-4474-937C-5440603FB608}" srcOrd="2" destOrd="0" parTransId="{5D8C6F2C-0531-47FB-9456-A0BA946864B2}" sibTransId="{6F9A1AFE-E954-49A1-A9B8-0AC5673D19FF}"/>
    <dgm:cxn modelId="{73F25457-2C7B-45E3-8B69-31230E03BA79}" type="presOf" srcId="{8CEE50C4-3451-484D-A202-7155C6D6D490}" destId="{72DC8232-49A0-46B9-9EE5-469DD132BDDF}" srcOrd="0" destOrd="0" presId="urn:microsoft.com/office/officeart/2005/8/layout/process2"/>
    <dgm:cxn modelId="{D134EA7A-2674-41F3-90F1-0A97F050ABCE}" type="presOf" srcId="{685E4EE9-45AA-4E6D-92CB-8B9CFE886A28}" destId="{67C17179-90BD-4404-86AC-4C9B78B7A4BF}" srcOrd="0" destOrd="0" presId="urn:microsoft.com/office/officeart/2005/8/layout/process2"/>
    <dgm:cxn modelId="{24281F7C-EB82-436E-93B1-9C4363AA4164}" type="presOf" srcId="{4A729002-837A-495F-B25B-74B329039B18}" destId="{2A84562B-7E54-4D74-90D3-31D6C4A11E3E}" srcOrd="0" destOrd="0" presId="urn:microsoft.com/office/officeart/2005/8/layout/process2"/>
    <dgm:cxn modelId="{B7AA709A-19E4-44A7-B1FE-499A58A528F2}" type="presOf" srcId="{EE2223E5-2838-4749-B1CC-1F1E9E4BEE8B}" destId="{2AC99590-F6E8-4FDA-AF3E-D178486CF861}" srcOrd="0" destOrd="0" presId="urn:microsoft.com/office/officeart/2005/8/layout/process2"/>
    <dgm:cxn modelId="{0F4D3AA2-EFC6-4A87-9188-A5B26D8170A4}" type="presOf" srcId="{A77C33AC-8ACF-478E-B6C3-2E25BF111197}" destId="{394E7747-6BF5-4B74-9FE4-8AF9B4B284CD}" srcOrd="1" destOrd="0" presId="urn:microsoft.com/office/officeart/2005/8/layout/process2"/>
    <dgm:cxn modelId="{0319B8AB-5310-497C-83F1-F0A582D7D12C}" type="presOf" srcId="{77B03D20-1028-4474-937C-5440603FB608}" destId="{F4E50880-CE42-432D-A507-5B47551BF51E}" srcOrd="0" destOrd="0" presId="urn:microsoft.com/office/officeart/2005/8/layout/process2"/>
    <dgm:cxn modelId="{797E69AF-3D3F-4A0B-BDFD-C1723D8611B2}" type="presOf" srcId="{A77C33AC-8ACF-478E-B6C3-2E25BF111197}" destId="{F8B3501E-91CD-40D9-ACCA-5863B9B33253}" srcOrd="0" destOrd="0" presId="urn:microsoft.com/office/officeart/2005/8/layout/process2"/>
    <dgm:cxn modelId="{2390DCB4-5F3E-4181-A1F8-AE5AFF81DE8B}" type="presOf" srcId="{6F9A1AFE-E954-49A1-A9B8-0AC5673D19FF}" destId="{7B7F2647-14A0-4E94-8743-7F02B70CB0F5}" srcOrd="0" destOrd="0" presId="urn:microsoft.com/office/officeart/2005/8/layout/process2"/>
    <dgm:cxn modelId="{48E043CD-792A-4E00-8564-EE7E636496DF}" srcId="{03C58D4C-5A8F-4335-A0BC-C81D63E9EAE4}" destId="{CC6A3836-0458-40DA-AEC6-A9E26CF3A114}" srcOrd="0" destOrd="0" parTransId="{4EBA7849-B2A0-4AF0-9765-5153ABEC919F}" sibTransId="{8CEE50C4-3451-484D-A202-7155C6D6D490}"/>
    <dgm:cxn modelId="{F7145CD7-C9C4-40DF-B34B-525C844BBB25}" srcId="{03C58D4C-5A8F-4335-A0BC-C81D63E9EAE4}" destId="{FC3DC812-327D-409B-AAB2-E50C55A693C8}" srcOrd="1" destOrd="0" parTransId="{0A822A07-CC34-4A61-98D0-54817D6968E1}" sibTransId="{4A729002-837A-495F-B25B-74B329039B18}"/>
    <dgm:cxn modelId="{9E93CBD9-8F1C-4FAE-8C15-43ACDDE46704}" type="presOf" srcId="{CC6A3836-0458-40DA-AEC6-A9E26CF3A114}" destId="{64EA370A-9A6E-4C33-B171-742E7833098C}" srcOrd="0" destOrd="0" presId="urn:microsoft.com/office/officeart/2005/8/layout/process2"/>
    <dgm:cxn modelId="{EE942BE4-3BF3-4914-A210-072EE8237AFE}" srcId="{03C58D4C-5A8F-4335-A0BC-C81D63E9EAE4}" destId="{685E4EE9-45AA-4E6D-92CB-8B9CFE886A28}" srcOrd="5" destOrd="0" parTransId="{C13C27B1-0648-4868-93B5-7BA51877FF44}" sibTransId="{E1E29BE9-C242-4BD4-BD23-04480E9638AE}"/>
    <dgm:cxn modelId="{C564D6E4-F6B6-4A0E-AC82-69C0C61AB7EF}" type="presOf" srcId="{B3125A37-02D2-44DD-9B71-FF1E0C2BEED7}" destId="{D373E603-15C3-4F47-9A8A-85D34033B98E}" srcOrd="0" destOrd="0" presId="urn:microsoft.com/office/officeart/2005/8/layout/process2"/>
    <dgm:cxn modelId="{5DFED8E8-E8CF-4900-9ED2-932177CE518E}" srcId="{03C58D4C-5A8F-4335-A0BC-C81D63E9EAE4}" destId="{EE2223E5-2838-4749-B1CC-1F1E9E4BEE8B}" srcOrd="3" destOrd="0" parTransId="{E4B34CAF-F767-480A-98CF-46E82FE03B11}" sibTransId="{DCE5F47B-C155-4ACB-8C29-F816C8B7CF53}"/>
    <dgm:cxn modelId="{27250BF1-D018-4F23-BA75-3AE7BD60BAAB}" type="presOf" srcId="{03C58D4C-5A8F-4335-A0BC-C81D63E9EAE4}" destId="{00633C9F-8753-4CA3-A991-5CD680AD6267}" srcOrd="0" destOrd="0" presId="urn:microsoft.com/office/officeart/2005/8/layout/process2"/>
    <dgm:cxn modelId="{B4E9F8F4-6AAE-4535-B450-5010FFF4FAEB}" type="presOf" srcId="{4A729002-837A-495F-B25B-74B329039B18}" destId="{CC722C96-C47E-4D0C-905C-0CE6CBBAA123}" srcOrd="1" destOrd="0" presId="urn:microsoft.com/office/officeart/2005/8/layout/process2"/>
    <dgm:cxn modelId="{891A46C3-C1AB-4F86-91A1-FA14A421F948}" type="presParOf" srcId="{00633C9F-8753-4CA3-A991-5CD680AD6267}" destId="{64EA370A-9A6E-4C33-B171-742E7833098C}" srcOrd="0" destOrd="0" presId="urn:microsoft.com/office/officeart/2005/8/layout/process2"/>
    <dgm:cxn modelId="{5890DD98-4F97-4C34-87D7-EF4A371F86A0}" type="presParOf" srcId="{00633C9F-8753-4CA3-A991-5CD680AD6267}" destId="{72DC8232-49A0-46B9-9EE5-469DD132BDDF}" srcOrd="1" destOrd="0" presId="urn:microsoft.com/office/officeart/2005/8/layout/process2"/>
    <dgm:cxn modelId="{E57ADE77-8C4F-4F19-A322-69B05BDB07D9}" type="presParOf" srcId="{72DC8232-49A0-46B9-9EE5-469DD132BDDF}" destId="{25253F47-131A-49B0-9CC2-B3887913E968}" srcOrd="0" destOrd="0" presId="urn:microsoft.com/office/officeart/2005/8/layout/process2"/>
    <dgm:cxn modelId="{10CE5E29-2511-455C-B6B2-31568AE25B78}" type="presParOf" srcId="{00633C9F-8753-4CA3-A991-5CD680AD6267}" destId="{60D9099B-01C3-463D-B9DF-46772C1DA35E}" srcOrd="2" destOrd="0" presId="urn:microsoft.com/office/officeart/2005/8/layout/process2"/>
    <dgm:cxn modelId="{1B5DFA2E-A5E4-4B13-8D9F-21631259C22A}" type="presParOf" srcId="{00633C9F-8753-4CA3-A991-5CD680AD6267}" destId="{2A84562B-7E54-4D74-90D3-31D6C4A11E3E}" srcOrd="3" destOrd="0" presId="urn:microsoft.com/office/officeart/2005/8/layout/process2"/>
    <dgm:cxn modelId="{80397F2E-0EB1-409E-A37D-93BC56E6E33C}" type="presParOf" srcId="{2A84562B-7E54-4D74-90D3-31D6C4A11E3E}" destId="{CC722C96-C47E-4D0C-905C-0CE6CBBAA123}" srcOrd="0" destOrd="0" presId="urn:microsoft.com/office/officeart/2005/8/layout/process2"/>
    <dgm:cxn modelId="{FF6C2C14-9DFE-43D7-BF78-F936A311C297}" type="presParOf" srcId="{00633C9F-8753-4CA3-A991-5CD680AD6267}" destId="{F4E50880-CE42-432D-A507-5B47551BF51E}" srcOrd="4" destOrd="0" presId="urn:microsoft.com/office/officeart/2005/8/layout/process2"/>
    <dgm:cxn modelId="{456093A1-0637-4971-94D3-88586C580710}" type="presParOf" srcId="{00633C9F-8753-4CA3-A991-5CD680AD6267}" destId="{7B7F2647-14A0-4E94-8743-7F02B70CB0F5}" srcOrd="5" destOrd="0" presId="urn:microsoft.com/office/officeart/2005/8/layout/process2"/>
    <dgm:cxn modelId="{7046CF01-EE4E-49F4-A1DE-158B7F5DE1EE}" type="presParOf" srcId="{7B7F2647-14A0-4E94-8743-7F02B70CB0F5}" destId="{F2C46A4B-F7CB-4122-8059-D68B2239D9FD}" srcOrd="0" destOrd="0" presId="urn:microsoft.com/office/officeart/2005/8/layout/process2"/>
    <dgm:cxn modelId="{DB8A0234-2EE8-4F38-9CDA-E6A9066EA6C1}" type="presParOf" srcId="{00633C9F-8753-4CA3-A991-5CD680AD6267}" destId="{2AC99590-F6E8-4FDA-AF3E-D178486CF861}" srcOrd="6" destOrd="0" presId="urn:microsoft.com/office/officeart/2005/8/layout/process2"/>
    <dgm:cxn modelId="{8B5C666E-EBD0-4FBD-9D91-AD6E5DA3F684}" type="presParOf" srcId="{00633C9F-8753-4CA3-A991-5CD680AD6267}" destId="{267CC18A-376A-466B-8BB7-A730AC5FB5D3}" srcOrd="7" destOrd="0" presId="urn:microsoft.com/office/officeart/2005/8/layout/process2"/>
    <dgm:cxn modelId="{DDEF4AC4-D87F-439A-B037-55B3BEB4877B}" type="presParOf" srcId="{267CC18A-376A-466B-8BB7-A730AC5FB5D3}" destId="{BCFEC80F-666A-48FF-B3B6-5089D83BB793}" srcOrd="0" destOrd="0" presId="urn:microsoft.com/office/officeart/2005/8/layout/process2"/>
    <dgm:cxn modelId="{55B3E127-CFE5-48F5-A6F9-CB627EBA01AD}" type="presParOf" srcId="{00633C9F-8753-4CA3-A991-5CD680AD6267}" destId="{D373E603-15C3-4F47-9A8A-85D34033B98E}" srcOrd="8" destOrd="0" presId="urn:microsoft.com/office/officeart/2005/8/layout/process2"/>
    <dgm:cxn modelId="{3FBDB8E0-9D70-49D0-A1A3-7754F96154B5}" type="presParOf" srcId="{00633C9F-8753-4CA3-A991-5CD680AD6267}" destId="{F8B3501E-91CD-40D9-ACCA-5863B9B33253}" srcOrd="9" destOrd="0" presId="urn:microsoft.com/office/officeart/2005/8/layout/process2"/>
    <dgm:cxn modelId="{222AA1C8-2616-498C-9E38-2E98CAFDA2EB}" type="presParOf" srcId="{F8B3501E-91CD-40D9-ACCA-5863B9B33253}" destId="{394E7747-6BF5-4B74-9FE4-8AF9B4B284CD}" srcOrd="0" destOrd="0" presId="urn:microsoft.com/office/officeart/2005/8/layout/process2"/>
    <dgm:cxn modelId="{716CD3A9-CF63-43FB-8B6A-93F2087AEAEB}" type="presParOf" srcId="{00633C9F-8753-4CA3-A991-5CD680AD6267}" destId="{67C17179-90BD-4404-86AC-4C9B78B7A4B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8FEC64-2730-417D-B3E7-C49F271C300C}" type="doc">
      <dgm:prSet loTypeId="urn:microsoft.com/office/officeart/2005/8/layout/default#1" loCatId="list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5B936F4-DC9F-474A-B1C9-DC9F813E9382}">
      <dgm:prSet phldrT="[Text]"/>
      <dgm:spPr/>
      <dgm:t>
        <a:bodyPr/>
        <a:lstStyle/>
        <a:p>
          <a:r>
            <a:rPr lang="sr-Cyrl-BA" dirty="0"/>
            <a:t>Написао је Данте Алигијери</a:t>
          </a:r>
          <a:endParaRPr lang="en-US" dirty="0"/>
        </a:p>
      </dgm:t>
    </dgm:pt>
    <dgm:pt modelId="{60616EDA-ED8A-4519-851E-3F6CABEFFCD5}" type="parTrans" cxnId="{CCF10784-A4FE-4765-AD6B-DA464C0FD61F}">
      <dgm:prSet/>
      <dgm:spPr/>
      <dgm:t>
        <a:bodyPr/>
        <a:lstStyle/>
        <a:p>
          <a:endParaRPr lang="en-US"/>
        </a:p>
      </dgm:t>
    </dgm:pt>
    <dgm:pt modelId="{8AF0D67C-92B4-4429-8AE1-6BB3BB820FFF}" type="sibTrans" cxnId="{CCF10784-A4FE-4765-AD6B-DA464C0FD61F}">
      <dgm:prSet/>
      <dgm:spPr/>
      <dgm:t>
        <a:bodyPr/>
        <a:lstStyle/>
        <a:p>
          <a:endParaRPr lang="en-US"/>
        </a:p>
      </dgm:t>
    </dgm:pt>
    <dgm:pt modelId="{1BBD4936-DFAA-419C-9CC7-5E2C1C3CE554}">
      <dgm:prSet phldrT="[Text]" custT="1"/>
      <dgm:spPr/>
      <dgm:t>
        <a:bodyPr/>
        <a:lstStyle/>
        <a:p>
          <a:r>
            <a:rPr lang="sr-Cyrl-BA" sz="1800" dirty="0">
              <a:solidFill>
                <a:schemeClr val="bg1"/>
              </a:solidFill>
            </a:rPr>
            <a:t>Базирана је на броју</a:t>
          </a:r>
        </a:p>
        <a:p>
          <a:r>
            <a:rPr lang="sr-Cyrl-BA" sz="2800" dirty="0">
              <a:solidFill>
                <a:schemeClr val="bg1"/>
              </a:solidFill>
            </a:rPr>
            <a:t>3</a:t>
          </a:r>
          <a:endParaRPr lang="en-US" sz="2800" dirty="0"/>
        </a:p>
      </dgm:t>
    </dgm:pt>
    <dgm:pt modelId="{AC0136D8-3603-4B8A-9461-39DFAE52B7C2}" type="parTrans" cxnId="{81E9F906-6745-414C-B10E-7CDA39727CD6}">
      <dgm:prSet/>
      <dgm:spPr/>
      <dgm:t>
        <a:bodyPr/>
        <a:lstStyle/>
        <a:p>
          <a:endParaRPr lang="en-US"/>
        </a:p>
      </dgm:t>
    </dgm:pt>
    <dgm:pt modelId="{FB9F77B5-B977-4CBA-8051-94C3407237FA}" type="sibTrans" cxnId="{81E9F906-6745-414C-B10E-7CDA39727CD6}">
      <dgm:prSet/>
      <dgm:spPr/>
      <dgm:t>
        <a:bodyPr/>
        <a:lstStyle/>
        <a:p>
          <a:endParaRPr lang="en-US"/>
        </a:p>
      </dgm:t>
    </dgm:pt>
    <dgm:pt modelId="{9549532E-1210-4797-9080-567281624CC7}">
      <dgm:prSet phldrT="[Text]"/>
      <dgm:spPr/>
      <dgm:t>
        <a:bodyPr/>
        <a:lstStyle/>
        <a:p>
          <a:r>
            <a:rPr lang="sr-Cyrl-BA" dirty="0"/>
            <a:t>Филозофско-религиозни еп</a:t>
          </a:r>
          <a:endParaRPr lang="en-US" dirty="0"/>
        </a:p>
      </dgm:t>
    </dgm:pt>
    <dgm:pt modelId="{9BDF355E-0318-4068-8ED4-0CAA15643234}" type="parTrans" cxnId="{21D92D0D-69F8-47FA-8A46-DA6A1236BF08}">
      <dgm:prSet/>
      <dgm:spPr/>
      <dgm:t>
        <a:bodyPr/>
        <a:lstStyle/>
        <a:p>
          <a:endParaRPr lang="en-US"/>
        </a:p>
      </dgm:t>
    </dgm:pt>
    <dgm:pt modelId="{56911737-E8BD-4388-9F06-37D14CC4E4FF}" type="sibTrans" cxnId="{21D92D0D-69F8-47FA-8A46-DA6A1236BF08}">
      <dgm:prSet/>
      <dgm:spPr/>
      <dgm:t>
        <a:bodyPr/>
        <a:lstStyle/>
        <a:p>
          <a:endParaRPr lang="en-US"/>
        </a:p>
      </dgm:t>
    </dgm:pt>
    <dgm:pt modelId="{1CF7319C-8ECE-43CA-9048-96F39BE6252F}">
      <dgm:prSet phldrT="[Text]"/>
      <dgm:spPr/>
      <dgm:t>
        <a:bodyPr/>
        <a:lstStyle/>
        <a:p>
          <a:r>
            <a:rPr lang="sr-Cyrl-BA" dirty="0"/>
            <a:t>Има 14 233 стиха </a:t>
          </a:r>
          <a:endParaRPr lang="en-US" dirty="0"/>
        </a:p>
      </dgm:t>
    </dgm:pt>
    <dgm:pt modelId="{0CE6D9B8-9349-4BEE-9EEB-9F5EE92A6E55}" type="parTrans" cxnId="{D1996F6E-8AED-4AE9-8337-D689563723BA}">
      <dgm:prSet/>
      <dgm:spPr/>
      <dgm:t>
        <a:bodyPr/>
        <a:lstStyle/>
        <a:p>
          <a:endParaRPr lang="en-US"/>
        </a:p>
      </dgm:t>
    </dgm:pt>
    <dgm:pt modelId="{D40B1964-476F-4A82-BB55-A62835EFE91A}" type="sibTrans" cxnId="{D1996F6E-8AED-4AE9-8337-D689563723BA}">
      <dgm:prSet/>
      <dgm:spPr/>
      <dgm:t>
        <a:bodyPr/>
        <a:lstStyle/>
        <a:p>
          <a:endParaRPr lang="en-US"/>
        </a:p>
      </dgm:t>
    </dgm:pt>
    <dgm:pt modelId="{2ECE8FA8-5162-4AEA-B30B-F4FEAF11AB16}">
      <dgm:prSet phldrT="[Text]"/>
      <dgm:spPr/>
      <dgm:t>
        <a:bodyPr/>
        <a:lstStyle/>
        <a:p>
          <a:r>
            <a:rPr lang="sr-Cyrl-BA" dirty="0"/>
            <a:t>1.дио -</a:t>
          </a:r>
          <a:r>
            <a:rPr lang="sr-Cyrl-BA" dirty="0">
              <a:solidFill>
                <a:schemeClr val="accent2">
                  <a:lumMod val="50000"/>
                </a:schemeClr>
              </a:solidFill>
            </a:rPr>
            <a:t>ПАКАО </a:t>
          </a:r>
          <a:r>
            <a:rPr lang="sr-Cyrl-BA" dirty="0"/>
            <a:t>(УВОДНА ПЈЕСМА+33)</a:t>
          </a:r>
        </a:p>
        <a:p>
          <a:r>
            <a:rPr lang="sr-Cyrl-BA" dirty="0"/>
            <a:t> Има 9 кругова и предворје</a:t>
          </a:r>
        </a:p>
        <a:p>
          <a:r>
            <a:rPr lang="sr-Cyrl-BA" dirty="0"/>
            <a:t>Облик лијевка</a:t>
          </a:r>
        </a:p>
      </dgm:t>
    </dgm:pt>
    <dgm:pt modelId="{22ADD190-2814-4AA4-B3DC-8B4A16C10F68}" type="parTrans" cxnId="{4BCA6B0D-1BD9-4A9F-B934-12F3CB281C3E}">
      <dgm:prSet/>
      <dgm:spPr/>
      <dgm:t>
        <a:bodyPr/>
        <a:lstStyle/>
        <a:p>
          <a:endParaRPr lang="en-US"/>
        </a:p>
      </dgm:t>
    </dgm:pt>
    <dgm:pt modelId="{319CEB57-2BFC-46A1-B709-260BCFD8CD91}" type="sibTrans" cxnId="{4BCA6B0D-1BD9-4A9F-B934-12F3CB281C3E}">
      <dgm:prSet/>
      <dgm:spPr/>
      <dgm:t>
        <a:bodyPr/>
        <a:lstStyle/>
        <a:p>
          <a:endParaRPr lang="en-US"/>
        </a:p>
      </dgm:t>
    </dgm:pt>
    <dgm:pt modelId="{5E500A21-388A-4045-9E88-EAC33333C68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2000" dirty="0"/>
            <a:t>2.дио - </a:t>
          </a:r>
          <a:r>
            <a:rPr lang="sr-Cyrl-BA" sz="2000" dirty="0">
              <a:solidFill>
                <a:schemeClr val="accent2">
                  <a:lumMod val="50000"/>
                </a:schemeClr>
              </a:solidFill>
            </a:rPr>
            <a:t>РАЈ </a:t>
          </a:r>
          <a:r>
            <a:rPr lang="sr-Cyrl-BA" sz="2000" dirty="0"/>
            <a:t>(33 пјесме) има 9 небеса+емпирије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dirty="0">
            <a:solidFill>
              <a:schemeClr val="bg1"/>
            </a:solidFill>
          </a:endParaRPr>
        </a:p>
      </dgm:t>
    </dgm:pt>
    <dgm:pt modelId="{89907A7F-73FA-46EB-A25B-497979E4D7B7}" type="parTrans" cxnId="{DD27AC3D-C0C4-454A-AD91-4EE336E42842}">
      <dgm:prSet/>
      <dgm:spPr/>
      <dgm:t>
        <a:bodyPr/>
        <a:lstStyle/>
        <a:p>
          <a:endParaRPr lang="en-US"/>
        </a:p>
      </dgm:t>
    </dgm:pt>
    <dgm:pt modelId="{AF7BCDE7-5CA8-4692-BB1D-494F70C5B65C}" type="sibTrans" cxnId="{DD27AC3D-C0C4-454A-AD91-4EE336E42842}">
      <dgm:prSet/>
      <dgm:spPr/>
      <dgm:t>
        <a:bodyPr/>
        <a:lstStyle/>
        <a:p>
          <a:endParaRPr lang="en-US"/>
        </a:p>
      </dgm:t>
    </dgm:pt>
    <dgm:pt modelId="{49D23047-2B49-4553-A655-837FFE45C26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/>
            <a:t>3.дио - </a:t>
          </a:r>
          <a:r>
            <a:rPr lang="sr-Cyrl-BA" dirty="0">
              <a:solidFill>
                <a:schemeClr val="accent2">
                  <a:lumMod val="50000"/>
                </a:schemeClr>
              </a:solidFill>
            </a:rPr>
            <a:t>ЧИСТИЛИШТЕ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/>
            <a:t>(33 ПЈЕСМЕ) има 9 дијелова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/>
            <a:t>-плажа,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/>
            <a:t>предчистилиште,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dirty="0"/>
            <a:t>7 појасева + земаљски рај</a:t>
          </a:r>
          <a:endParaRPr lang="en-US" dirty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82E65A2C-AC24-434C-AD58-EA433A02A0D7}" type="parTrans" cxnId="{6E3D3193-8A95-4CE4-B08D-2D533C5B4301}">
      <dgm:prSet/>
      <dgm:spPr/>
      <dgm:t>
        <a:bodyPr/>
        <a:lstStyle/>
        <a:p>
          <a:endParaRPr lang="en-US"/>
        </a:p>
      </dgm:t>
    </dgm:pt>
    <dgm:pt modelId="{4C7FC121-7DC6-4086-A5A8-5D4A4F8AAB13}" type="sibTrans" cxnId="{6E3D3193-8A95-4CE4-B08D-2D533C5B4301}">
      <dgm:prSet/>
      <dgm:spPr/>
      <dgm:t>
        <a:bodyPr/>
        <a:lstStyle/>
        <a:p>
          <a:endParaRPr lang="en-US"/>
        </a:p>
      </dgm:t>
    </dgm:pt>
    <dgm:pt modelId="{0FCC7ABF-3A75-4B93-BF37-BE3575B4FE3C}">
      <dgm:prSet phldrT="[Text]" custT="1"/>
      <dgm:spPr/>
      <dgm:t>
        <a:bodyPr/>
        <a:lstStyle/>
        <a:p>
          <a:r>
            <a:rPr lang="sr-Cyrl-BA" sz="1700" dirty="0"/>
            <a:t>Путовање почиње </a:t>
          </a:r>
          <a:r>
            <a:rPr lang="sr-Cyrl-BA" sz="2000" dirty="0">
              <a:solidFill>
                <a:schemeClr val="accent2">
                  <a:lumMod val="75000"/>
                </a:schemeClr>
              </a:solidFill>
            </a:rPr>
            <a:t>25.4.1300. године</a:t>
          </a:r>
          <a:endParaRPr lang="en-US" sz="2000" dirty="0">
            <a:solidFill>
              <a:schemeClr val="accent2">
                <a:lumMod val="75000"/>
              </a:schemeClr>
            </a:solidFill>
          </a:endParaRPr>
        </a:p>
      </dgm:t>
    </dgm:pt>
    <dgm:pt modelId="{1D4390CF-88A5-4EC8-848E-29AB243F40BA}" type="parTrans" cxnId="{8FEDAB27-1D82-40A7-8183-4717152C31C8}">
      <dgm:prSet/>
      <dgm:spPr/>
      <dgm:t>
        <a:bodyPr/>
        <a:lstStyle/>
        <a:p>
          <a:endParaRPr lang="en-US"/>
        </a:p>
      </dgm:t>
    </dgm:pt>
    <dgm:pt modelId="{E784A727-4258-475C-9DF3-CC818F6072DA}" type="sibTrans" cxnId="{8FEDAB27-1D82-40A7-8183-4717152C31C8}">
      <dgm:prSet/>
      <dgm:spPr/>
      <dgm:t>
        <a:bodyPr/>
        <a:lstStyle/>
        <a:p>
          <a:endParaRPr lang="en-US"/>
        </a:p>
      </dgm:t>
    </dgm:pt>
    <dgm:pt modelId="{AA229A31-A6BE-4DB6-9427-4572157E3BE3}">
      <dgm:prSet phldrT="[Text]"/>
      <dgm:spPr/>
      <dgm:t>
        <a:bodyPr/>
        <a:lstStyle/>
        <a:p>
          <a:r>
            <a:rPr lang="sr-Cyrl-BA" dirty="0"/>
            <a:t>Симболи: густа шума, бријег, пантер, лав, вучица, Вергилије.</a:t>
          </a:r>
          <a:endParaRPr lang="en-US" dirty="0"/>
        </a:p>
      </dgm:t>
    </dgm:pt>
    <dgm:pt modelId="{1B71ECDC-BAC0-4A05-80D7-63FBEC405479}" type="parTrans" cxnId="{BF9DC980-084A-41D2-B37C-FE13F330BC1B}">
      <dgm:prSet/>
      <dgm:spPr/>
      <dgm:t>
        <a:bodyPr/>
        <a:lstStyle/>
        <a:p>
          <a:endParaRPr lang="en-US"/>
        </a:p>
      </dgm:t>
    </dgm:pt>
    <dgm:pt modelId="{7805DDF1-6131-4FFF-9209-0C5322123A3E}" type="sibTrans" cxnId="{BF9DC980-084A-41D2-B37C-FE13F330BC1B}">
      <dgm:prSet/>
      <dgm:spPr/>
      <dgm:t>
        <a:bodyPr/>
        <a:lstStyle/>
        <a:p>
          <a:endParaRPr lang="en-US"/>
        </a:p>
      </dgm:t>
    </dgm:pt>
    <dgm:pt modelId="{56CD031F-CBEC-4B20-9472-8EB2EED62C88}" type="pres">
      <dgm:prSet presAssocID="{CD8FEC64-2730-417D-B3E7-C49F271C300C}" presName="diagram" presStyleCnt="0">
        <dgm:presLayoutVars>
          <dgm:dir/>
          <dgm:resizeHandles val="exact"/>
        </dgm:presLayoutVars>
      </dgm:prSet>
      <dgm:spPr/>
    </dgm:pt>
    <dgm:pt modelId="{52E3C103-BF6B-49D9-8089-F3EDFEB9DC86}" type="pres">
      <dgm:prSet presAssocID="{55B936F4-DC9F-474A-B1C9-DC9F813E9382}" presName="node" presStyleLbl="node1" presStyleIdx="0" presStyleCnt="9">
        <dgm:presLayoutVars>
          <dgm:bulletEnabled val="1"/>
        </dgm:presLayoutVars>
      </dgm:prSet>
      <dgm:spPr/>
    </dgm:pt>
    <dgm:pt modelId="{4705C596-D76B-4D66-9CD7-0D5BAE87E8DC}" type="pres">
      <dgm:prSet presAssocID="{8AF0D67C-92B4-4429-8AE1-6BB3BB820FFF}" presName="sibTrans" presStyleCnt="0"/>
      <dgm:spPr/>
    </dgm:pt>
    <dgm:pt modelId="{1C24C0CE-5580-4FC3-A11C-E9C652201AC3}" type="pres">
      <dgm:prSet presAssocID="{9549532E-1210-4797-9080-567281624CC7}" presName="node" presStyleLbl="node1" presStyleIdx="1" presStyleCnt="9">
        <dgm:presLayoutVars>
          <dgm:bulletEnabled val="1"/>
        </dgm:presLayoutVars>
      </dgm:prSet>
      <dgm:spPr/>
    </dgm:pt>
    <dgm:pt modelId="{92D1256E-4965-45B4-896D-985B261EF4F9}" type="pres">
      <dgm:prSet presAssocID="{56911737-E8BD-4388-9F06-37D14CC4E4FF}" presName="sibTrans" presStyleCnt="0"/>
      <dgm:spPr/>
    </dgm:pt>
    <dgm:pt modelId="{2B7F5F56-5C5C-4A20-B9D0-59747ECF9D27}" type="pres">
      <dgm:prSet presAssocID="{1CF7319C-8ECE-43CA-9048-96F39BE6252F}" presName="node" presStyleLbl="node1" presStyleIdx="2" presStyleCnt="9">
        <dgm:presLayoutVars>
          <dgm:bulletEnabled val="1"/>
        </dgm:presLayoutVars>
      </dgm:prSet>
      <dgm:spPr/>
    </dgm:pt>
    <dgm:pt modelId="{BB875FFD-5785-4ABA-ACC0-DF58657F27BB}" type="pres">
      <dgm:prSet presAssocID="{D40B1964-476F-4A82-BB55-A62835EFE91A}" presName="sibTrans" presStyleCnt="0"/>
      <dgm:spPr/>
    </dgm:pt>
    <dgm:pt modelId="{FEA639B3-35F5-4FCE-8457-608877F617E3}" type="pres">
      <dgm:prSet presAssocID="{2ECE8FA8-5162-4AEA-B30B-F4FEAF11AB16}" presName="node" presStyleLbl="node1" presStyleIdx="3" presStyleCnt="9">
        <dgm:presLayoutVars>
          <dgm:bulletEnabled val="1"/>
        </dgm:presLayoutVars>
      </dgm:prSet>
      <dgm:spPr/>
    </dgm:pt>
    <dgm:pt modelId="{52B41416-8FB3-45A1-BEC4-E7B0E2E6BDB2}" type="pres">
      <dgm:prSet presAssocID="{319CEB57-2BFC-46A1-B709-260BCFD8CD91}" presName="sibTrans" presStyleCnt="0"/>
      <dgm:spPr/>
    </dgm:pt>
    <dgm:pt modelId="{9ADEA2BB-2031-4226-9825-BC8ABAFD4A2A}" type="pres">
      <dgm:prSet presAssocID="{5E500A21-388A-4045-9E88-EAC33333C680}" presName="node" presStyleLbl="node1" presStyleIdx="4" presStyleCnt="9">
        <dgm:presLayoutVars>
          <dgm:bulletEnabled val="1"/>
        </dgm:presLayoutVars>
      </dgm:prSet>
      <dgm:spPr/>
    </dgm:pt>
    <dgm:pt modelId="{03E6AE41-B099-4B44-927B-75FB116AB5D2}" type="pres">
      <dgm:prSet presAssocID="{AF7BCDE7-5CA8-4692-BB1D-494F70C5B65C}" presName="sibTrans" presStyleCnt="0"/>
      <dgm:spPr/>
    </dgm:pt>
    <dgm:pt modelId="{280CDDF9-74A1-4E08-B4FA-46BB0B965EBC}" type="pres">
      <dgm:prSet presAssocID="{49D23047-2B49-4553-A655-837FFE45C26B}" presName="node" presStyleLbl="node1" presStyleIdx="5" presStyleCnt="9">
        <dgm:presLayoutVars>
          <dgm:bulletEnabled val="1"/>
        </dgm:presLayoutVars>
      </dgm:prSet>
      <dgm:spPr/>
    </dgm:pt>
    <dgm:pt modelId="{4AEA9CAE-D134-43A2-83D0-9F6DA71E1908}" type="pres">
      <dgm:prSet presAssocID="{4C7FC121-7DC6-4086-A5A8-5D4A4F8AAB13}" presName="sibTrans" presStyleCnt="0"/>
      <dgm:spPr/>
    </dgm:pt>
    <dgm:pt modelId="{D376379F-66DB-48A0-93B0-8B814935D7CA}" type="pres">
      <dgm:prSet presAssocID="{0FCC7ABF-3A75-4B93-BF37-BE3575B4FE3C}" presName="node" presStyleLbl="node1" presStyleIdx="6" presStyleCnt="9">
        <dgm:presLayoutVars>
          <dgm:bulletEnabled val="1"/>
        </dgm:presLayoutVars>
      </dgm:prSet>
      <dgm:spPr/>
    </dgm:pt>
    <dgm:pt modelId="{C32571C6-106B-4BD1-9F70-ADB1FDD1408B}" type="pres">
      <dgm:prSet presAssocID="{E784A727-4258-475C-9DF3-CC818F6072DA}" presName="sibTrans" presStyleCnt="0"/>
      <dgm:spPr/>
    </dgm:pt>
    <dgm:pt modelId="{3D055CB2-B64D-4C34-9301-9F1B5C075C07}" type="pres">
      <dgm:prSet presAssocID="{AA229A31-A6BE-4DB6-9427-4572157E3BE3}" presName="node" presStyleLbl="node1" presStyleIdx="7" presStyleCnt="9">
        <dgm:presLayoutVars>
          <dgm:bulletEnabled val="1"/>
        </dgm:presLayoutVars>
      </dgm:prSet>
      <dgm:spPr/>
    </dgm:pt>
    <dgm:pt modelId="{EEE592BC-CF16-4BD2-BE38-ECF3A4F863D2}" type="pres">
      <dgm:prSet presAssocID="{7805DDF1-6131-4FFF-9209-0C5322123A3E}" presName="sibTrans" presStyleCnt="0"/>
      <dgm:spPr/>
    </dgm:pt>
    <dgm:pt modelId="{51EE81CE-38A8-49CC-91B2-8909F7771455}" type="pres">
      <dgm:prSet presAssocID="{1BBD4936-DFAA-419C-9CC7-5E2C1C3CE554}" presName="node" presStyleLbl="node1" presStyleIdx="8" presStyleCnt="9">
        <dgm:presLayoutVars>
          <dgm:bulletEnabled val="1"/>
        </dgm:presLayoutVars>
      </dgm:prSet>
      <dgm:spPr/>
    </dgm:pt>
  </dgm:ptLst>
  <dgm:cxnLst>
    <dgm:cxn modelId="{24996005-BB2B-45E3-8CE6-E626DEFB5A46}" type="presOf" srcId="{2ECE8FA8-5162-4AEA-B30B-F4FEAF11AB16}" destId="{FEA639B3-35F5-4FCE-8457-608877F617E3}" srcOrd="0" destOrd="0" presId="urn:microsoft.com/office/officeart/2005/8/layout/default#1"/>
    <dgm:cxn modelId="{2681ED05-CC66-4FDF-B769-72D42FC3983A}" type="presOf" srcId="{1CF7319C-8ECE-43CA-9048-96F39BE6252F}" destId="{2B7F5F56-5C5C-4A20-B9D0-59747ECF9D27}" srcOrd="0" destOrd="0" presId="urn:microsoft.com/office/officeart/2005/8/layout/default#1"/>
    <dgm:cxn modelId="{81E9F906-6745-414C-B10E-7CDA39727CD6}" srcId="{CD8FEC64-2730-417D-B3E7-C49F271C300C}" destId="{1BBD4936-DFAA-419C-9CC7-5E2C1C3CE554}" srcOrd="8" destOrd="0" parTransId="{AC0136D8-3603-4B8A-9461-39DFAE52B7C2}" sibTransId="{FB9F77B5-B977-4CBA-8051-94C3407237FA}"/>
    <dgm:cxn modelId="{CB00220D-D3A7-42AA-A2C3-85BFA0FF223C}" type="presOf" srcId="{55B936F4-DC9F-474A-B1C9-DC9F813E9382}" destId="{52E3C103-BF6B-49D9-8089-F3EDFEB9DC86}" srcOrd="0" destOrd="0" presId="urn:microsoft.com/office/officeart/2005/8/layout/default#1"/>
    <dgm:cxn modelId="{21D92D0D-69F8-47FA-8A46-DA6A1236BF08}" srcId="{CD8FEC64-2730-417D-B3E7-C49F271C300C}" destId="{9549532E-1210-4797-9080-567281624CC7}" srcOrd="1" destOrd="0" parTransId="{9BDF355E-0318-4068-8ED4-0CAA15643234}" sibTransId="{56911737-E8BD-4388-9F06-37D14CC4E4FF}"/>
    <dgm:cxn modelId="{4BCA6B0D-1BD9-4A9F-B934-12F3CB281C3E}" srcId="{CD8FEC64-2730-417D-B3E7-C49F271C300C}" destId="{2ECE8FA8-5162-4AEA-B30B-F4FEAF11AB16}" srcOrd="3" destOrd="0" parTransId="{22ADD190-2814-4AA4-B3DC-8B4A16C10F68}" sibTransId="{319CEB57-2BFC-46A1-B709-260BCFD8CD91}"/>
    <dgm:cxn modelId="{8FEDAB27-1D82-40A7-8183-4717152C31C8}" srcId="{CD8FEC64-2730-417D-B3E7-C49F271C300C}" destId="{0FCC7ABF-3A75-4B93-BF37-BE3575B4FE3C}" srcOrd="6" destOrd="0" parTransId="{1D4390CF-88A5-4EC8-848E-29AB243F40BA}" sibTransId="{E784A727-4258-475C-9DF3-CC818F6072DA}"/>
    <dgm:cxn modelId="{6415692E-97DB-464A-8793-248CB76F69F5}" type="presOf" srcId="{AA229A31-A6BE-4DB6-9427-4572157E3BE3}" destId="{3D055CB2-B64D-4C34-9301-9F1B5C075C07}" srcOrd="0" destOrd="0" presId="urn:microsoft.com/office/officeart/2005/8/layout/default#1"/>
    <dgm:cxn modelId="{DD27AC3D-C0C4-454A-AD91-4EE336E42842}" srcId="{CD8FEC64-2730-417D-B3E7-C49F271C300C}" destId="{5E500A21-388A-4045-9E88-EAC33333C680}" srcOrd="4" destOrd="0" parTransId="{89907A7F-73FA-46EB-A25B-497979E4D7B7}" sibTransId="{AF7BCDE7-5CA8-4692-BB1D-494F70C5B65C}"/>
    <dgm:cxn modelId="{A580D740-F797-4FCE-9C3D-93B53BAC51CB}" type="presOf" srcId="{1BBD4936-DFAA-419C-9CC7-5E2C1C3CE554}" destId="{51EE81CE-38A8-49CC-91B2-8909F7771455}" srcOrd="0" destOrd="0" presId="urn:microsoft.com/office/officeart/2005/8/layout/default#1"/>
    <dgm:cxn modelId="{C17F6967-AD63-46C3-A550-1FAA6AC0D1B7}" type="presOf" srcId="{9549532E-1210-4797-9080-567281624CC7}" destId="{1C24C0CE-5580-4FC3-A11C-E9C652201AC3}" srcOrd="0" destOrd="0" presId="urn:microsoft.com/office/officeart/2005/8/layout/default#1"/>
    <dgm:cxn modelId="{694F1C68-840A-432B-A1AD-937ACB68687C}" type="presOf" srcId="{CD8FEC64-2730-417D-B3E7-C49F271C300C}" destId="{56CD031F-CBEC-4B20-9472-8EB2EED62C88}" srcOrd="0" destOrd="0" presId="urn:microsoft.com/office/officeart/2005/8/layout/default#1"/>
    <dgm:cxn modelId="{D1996F6E-8AED-4AE9-8337-D689563723BA}" srcId="{CD8FEC64-2730-417D-B3E7-C49F271C300C}" destId="{1CF7319C-8ECE-43CA-9048-96F39BE6252F}" srcOrd="2" destOrd="0" parTransId="{0CE6D9B8-9349-4BEE-9EEB-9F5EE92A6E55}" sibTransId="{D40B1964-476F-4A82-BB55-A62835EFE91A}"/>
    <dgm:cxn modelId="{CC989E58-2724-4A5D-B5BD-8E9DFB9EF2CA}" type="presOf" srcId="{49D23047-2B49-4553-A655-837FFE45C26B}" destId="{280CDDF9-74A1-4E08-B4FA-46BB0B965EBC}" srcOrd="0" destOrd="0" presId="urn:microsoft.com/office/officeart/2005/8/layout/default#1"/>
    <dgm:cxn modelId="{BF9DC980-084A-41D2-B37C-FE13F330BC1B}" srcId="{CD8FEC64-2730-417D-B3E7-C49F271C300C}" destId="{AA229A31-A6BE-4DB6-9427-4572157E3BE3}" srcOrd="7" destOrd="0" parTransId="{1B71ECDC-BAC0-4A05-80D7-63FBEC405479}" sibTransId="{7805DDF1-6131-4FFF-9209-0C5322123A3E}"/>
    <dgm:cxn modelId="{CCF10784-A4FE-4765-AD6B-DA464C0FD61F}" srcId="{CD8FEC64-2730-417D-B3E7-C49F271C300C}" destId="{55B936F4-DC9F-474A-B1C9-DC9F813E9382}" srcOrd="0" destOrd="0" parTransId="{60616EDA-ED8A-4519-851E-3F6CABEFFCD5}" sibTransId="{8AF0D67C-92B4-4429-8AE1-6BB3BB820FFF}"/>
    <dgm:cxn modelId="{6E3D3193-8A95-4CE4-B08D-2D533C5B4301}" srcId="{CD8FEC64-2730-417D-B3E7-C49F271C300C}" destId="{49D23047-2B49-4553-A655-837FFE45C26B}" srcOrd="5" destOrd="0" parTransId="{82E65A2C-AC24-434C-AD58-EA433A02A0D7}" sibTransId="{4C7FC121-7DC6-4086-A5A8-5D4A4F8AAB13}"/>
    <dgm:cxn modelId="{77EE8ABE-9420-4527-A763-AAF0D1EDDAD0}" type="presOf" srcId="{0FCC7ABF-3A75-4B93-BF37-BE3575B4FE3C}" destId="{D376379F-66DB-48A0-93B0-8B814935D7CA}" srcOrd="0" destOrd="0" presId="urn:microsoft.com/office/officeart/2005/8/layout/default#1"/>
    <dgm:cxn modelId="{681097C2-AA73-4FF5-9E12-792808ED6E1E}" type="presOf" srcId="{5E500A21-388A-4045-9E88-EAC33333C680}" destId="{9ADEA2BB-2031-4226-9825-BC8ABAFD4A2A}" srcOrd="0" destOrd="0" presId="urn:microsoft.com/office/officeart/2005/8/layout/default#1"/>
    <dgm:cxn modelId="{55FAAC1B-CD23-4FA1-8A59-FB15766607B6}" type="presParOf" srcId="{56CD031F-CBEC-4B20-9472-8EB2EED62C88}" destId="{52E3C103-BF6B-49D9-8089-F3EDFEB9DC86}" srcOrd="0" destOrd="0" presId="urn:microsoft.com/office/officeart/2005/8/layout/default#1"/>
    <dgm:cxn modelId="{D823DA43-BEBC-41AC-88DA-203AFD1D431F}" type="presParOf" srcId="{56CD031F-CBEC-4B20-9472-8EB2EED62C88}" destId="{4705C596-D76B-4D66-9CD7-0D5BAE87E8DC}" srcOrd="1" destOrd="0" presId="urn:microsoft.com/office/officeart/2005/8/layout/default#1"/>
    <dgm:cxn modelId="{1CFB6E9C-E537-415A-AB8C-3429A68E21F1}" type="presParOf" srcId="{56CD031F-CBEC-4B20-9472-8EB2EED62C88}" destId="{1C24C0CE-5580-4FC3-A11C-E9C652201AC3}" srcOrd="2" destOrd="0" presId="urn:microsoft.com/office/officeart/2005/8/layout/default#1"/>
    <dgm:cxn modelId="{598180ED-F184-4074-8BB7-A6CE39170D96}" type="presParOf" srcId="{56CD031F-CBEC-4B20-9472-8EB2EED62C88}" destId="{92D1256E-4965-45B4-896D-985B261EF4F9}" srcOrd="3" destOrd="0" presId="urn:microsoft.com/office/officeart/2005/8/layout/default#1"/>
    <dgm:cxn modelId="{BB0A12C5-E4AE-46D0-A60E-436DCBBBB990}" type="presParOf" srcId="{56CD031F-CBEC-4B20-9472-8EB2EED62C88}" destId="{2B7F5F56-5C5C-4A20-B9D0-59747ECF9D27}" srcOrd="4" destOrd="0" presId="urn:microsoft.com/office/officeart/2005/8/layout/default#1"/>
    <dgm:cxn modelId="{7B318101-05EA-4EB9-8047-C96BD9DDFCE8}" type="presParOf" srcId="{56CD031F-CBEC-4B20-9472-8EB2EED62C88}" destId="{BB875FFD-5785-4ABA-ACC0-DF58657F27BB}" srcOrd="5" destOrd="0" presId="urn:microsoft.com/office/officeart/2005/8/layout/default#1"/>
    <dgm:cxn modelId="{AF4AE217-096A-4D8E-A014-618482E03039}" type="presParOf" srcId="{56CD031F-CBEC-4B20-9472-8EB2EED62C88}" destId="{FEA639B3-35F5-4FCE-8457-608877F617E3}" srcOrd="6" destOrd="0" presId="urn:microsoft.com/office/officeart/2005/8/layout/default#1"/>
    <dgm:cxn modelId="{924469BC-2543-43CC-884F-5B8B7C15ABAD}" type="presParOf" srcId="{56CD031F-CBEC-4B20-9472-8EB2EED62C88}" destId="{52B41416-8FB3-45A1-BEC4-E7B0E2E6BDB2}" srcOrd="7" destOrd="0" presId="urn:microsoft.com/office/officeart/2005/8/layout/default#1"/>
    <dgm:cxn modelId="{12FD4777-81BB-43B0-9E5E-2E2527371220}" type="presParOf" srcId="{56CD031F-CBEC-4B20-9472-8EB2EED62C88}" destId="{9ADEA2BB-2031-4226-9825-BC8ABAFD4A2A}" srcOrd="8" destOrd="0" presId="urn:microsoft.com/office/officeart/2005/8/layout/default#1"/>
    <dgm:cxn modelId="{F153C028-E74D-4D3C-B7CF-3CE9FD996B04}" type="presParOf" srcId="{56CD031F-CBEC-4B20-9472-8EB2EED62C88}" destId="{03E6AE41-B099-4B44-927B-75FB116AB5D2}" srcOrd="9" destOrd="0" presId="urn:microsoft.com/office/officeart/2005/8/layout/default#1"/>
    <dgm:cxn modelId="{3571C4B8-8C42-4EA7-967B-F023A8BE111F}" type="presParOf" srcId="{56CD031F-CBEC-4B20-9472-8EB2EED62C88}" destId="{280CDDF9-74A1-4E08-B4FA-46BB0B965EBC}" srcOrd="10" destOrd="0" presId="urn:microsoft.com/office/officeart/2005/8/layout/default#1"/>
    <dgm:cxn modelId="{A4FC737D-0DE6-4AB8-BECF-DD8367548015}" type="presParOf" srcId="{56CD031F-CBEC-4B20-9472-8EB2EED62C88}" destId="{4AEA9CAE-D134-43A2-83D0-9F6DA71E1908}" srcOrd="11" destOrd="0" presId="urn:microsoft.com/office/officeart/2005/8/layout/default#1"/>
    <dgm:cxn modelId="{54C88A22-4712-40CE-AF27-8D169E754529}" type="presParOf" srcId="{56CD031F-CBEC-4B20-9472-8EB2EED62C88}" destId="{D376379F-66DB-48A0-93B0-8B814935D7CA}" srcOrd="12" destOrd="0" presId="urn:microsoft.com/office/officeart/2005/8/layout/default#1"/>
    <dgm:cxn modelId="{B6DE8823-FC9E-4C76-9597-0DD39E23B67E}" type="presParOf" srcId="{56CD031F-CBEC-4B20-9472-8EB2EED62C88}" destId="{C32571C6-106B-4BD1-9F70-ADB1FDD1408B}" srcOrd="13" destOrd="0" presId="urn:microsoft.com/office/officeart/2005/8/layout/default#1"/>
    <dgm:cxn modelId="{0E74A6AB-0CD4-41C3-BA28-CAC750A29281}" type="presParOf" srcId="{56CD031F-CBEC-4B20-9472-8EB2EED62C88}" destId="{3D055CB2-B64D-4C34-9301-9F1B5C075C07}" srcOrd="14" destOrd="0" presId="urn:microsoft.com/office/officeart/2005/8/layout/default#1"/>
    <dgm:cxn modelId="{14AD54F4-C45F-4A4E-BF74-C01E776922F3}" type="presParOf" srcId="{56CD031F-CBEC-4B20-9472-8EB2EED62C88}" destId="{EEE592BC-CF16-4BD2-BE38-ECF3A4F863D2}" srcOrd="15" destOrd="0" presId="urn:microsoft.com/office/officeart/2005/8/layout/default#1"/>
    <dgm:cxn modelId="{59EDB694-9A62-484F-8DBD-D5312D27314B}" type="presParOf" srcId="{56CD031F-CBEC-4B20-9472-8EB2EED62C88}" destId="{51EE81CE-38A8-49CC-91B2-8909F7771455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522FA29-93A8-4A0C-9F8A-6BB8C4C749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AC8323D-FB3E-4330-AC70-858461D3E036}">
      <dgm:prSet phldrT="[Text]"/>
      <dgm:spPr/>
      <dgm:t>
        <a:bodyPr/>
        <a:lstStyle/>
        <a:p>
          <a:r>
            <a:rPr lang="sr-Cyrl-BA" dirty="0"/>
            <a:t>Написао</a:t>
          </a:r>
          <a:endParaRPr lang="en-US" dirty="0"/>
        </a:p>
      </dgm:t>
    </dgm:pt>
    <dgm:pt modelId="{10E20759-6388-47AD-B355-037C467CBA22}" type="parTrans" cxnId="{4CF5B061-BC43-4C6B-BD05-47CB2D4BCC96}">
      <dgm:prSet/>
      <dgm:spPr/>
      <dgm:t>
        <a:bodyPr/>
        <a:lstStyle/>
        <a:p>
          <a:endParaRPr lang="en-US"/>
        </a:p>
      </dgm:t>
    </dgm:pt>
    <dgm:pt modelId="{9A992D9B-48B1-4909-9A63-15F0DABCBA2F}" type="sibTrans" cxnId="{4CF5B061-BC43-4C6B-BD05-47CB2D4BCC96}">
      <dgm:prSet/>
      <dgm:spPr/>
      <dgm:t>
        <a:bodyPr/>
        <a:lstStyle/>
        <a:p>
          <a:endParaRPr lang="en-US"/>
        </a:p>
      </dgm:t>
    </dgm:pt>
    <dgm:pt modelId="{63A4014C-3DEF-4BA1-978A-C4D7C5B71CEE}">
      <dgm:prSet phldrT="[Text]" custT="1"/>
      <dgm:spPr/>
      <dgm:t>
        <a:bodyPr/>
        <a:lstStyle/>
        <a:p>
          <a:r>
            <a:rPr lang="sr-Cyrl-BA" sz="2000" dirty="0"/>
            <a:t>Декамерон</a:t>
          </a:r>
        </a:p>
        <a:p>
          <a:r>
            <a:rPr lang="sr-Cyrl-BA" sz="2000" dirty="0"/>
            <a:t>   Књига од десет дана</a:t>
          </a:r>
          <a:endParaRPr lang="en-US" sz="2000" dirty="0"/>
        </a:p>
      </dgm:t>
    </dgm:pt>
    <dgm:pt modelId="{888B3093-E001-490D-B7A4-889EA7B8E2E0}" type="parTrans" cxnId="{8C5FDF44-BC11-4C4B-B357-D4428638AEE3}">
      <dgm:prSet/>
      <dgm:spPr/>
      <dgm:t>
        <a:bodyPr/>
        <a:lstStyle/>
        <a:p>
          <a:endParaRPr lang="en-US"/>
        </a:p>
      </dgm:t>
    </dgm:pt>
    <dgm:pt modelId="{8C009932-B708-4E4F-9779-FCDF23AA9764}" type="sibTrans" cxnId="{8C5FDF44-BC11-4C4B-B357-D4428638AEE3}">
      <dgm:prSet/>
      <dgm:spPr/>
      <dgm:t>
        <a:bodyPr/>
        <a:lstStyle/>
        <a:p>
          <a:endParaRPr lang="en-US"/>
        </a:p>
      </dgm:t>
    </dgm:pt>
    <dgm:pt modelId="{6EB501CB-AA06-4C51-91CE-72FF04FBB786}">
      <dgm:prSet phldrT="[Text]" custT="1"/>
      <dgm:spPr/>
      <dgm:t>
        <a:bodyPr/>
        <a:lstStyle/>
        <a:p>
          <a:r>
            <a:rPr lang="sr-Cyrl-BA" sz="2000" dirty="0"/>
            <a:t>Садржи 100 новела</a:t>
          </a:r>
          <a:endParaRPr lang="en-US" sz="2000" dirty="0"/>
        </a:p>
      </dgm:t>
    </dgm:pt>
    <dgm:pt modelId="{95C49659-25BE-4FE4-AD46-7B71D28C1A86}" type="parTrans" cxnId="{67DA17CB-4648-4B71-9150-377B894E5C25}">
      <dgm:prSet/>
      <dgm:spPr/>
      <dgm:t>
        <a:bodyPr/>
        <a:lstStyle/>
        <a:p>
          <a:endParaRPr lang="en-US"/>
        </a:p>
      </dgm:t>
    </dgm:pt>
    <dgm:pt modelId="{1CE6297E-BBAF-43D7-BA8C-80D804233C46}" type="sibTrans" cxnId="{67DA17CB-4648-4B71-9150-377B894E5C25}">
      <dgm:prSet/>
      <dgm:spPr/>
      <dgm:t>
        <a:bodyPr/>
        <a:lstStyle/>
        <a:p>
          <a:endParaRPr lang="en-US"/>
        </a:p>
      </dgm:t>
    </dgm:pt>
    <dgm:pt modelId="{4875DCD1-34F7-4BAF-A388-EAA0220F4AFD}">
      <dgm:prSet phldrT="[Text]"/>
      <dgm:spPr/>
      <dgm:t>
        <a:bodyPr/>
        <a:lstStyle/>
        <a:p>
          <a:r>
            <a:rPr lang="sr-Cyrl-BA" dirty="0"/>
            <a:t>Ђовани</a:t>
          </a:r>
          <a:endParaRPr lang="en-US" dirty="0"/>
        </a:p>
      </dgm:t>
    </dgm:pt>
    <dgm:pt modelId="{EF4526B8-8589-4681-B1F2-9FB7EAC3A905}" type="parTrans" cxnId="{7F0A2C26-2C8D-4F07-A1D0-ED3460803349}">
      <dgm:prSet/>
      <dgm:spPr/>
      <dgm:t>
        <a:bodyPr/>
        <a:lstStyle/>
        <a:p>
          <a:endParaRPr lang="en-US"/>
        </a:p>
      </dgm:t>
    </dgm:pt>
    <dgm:pt modelId="{6340C291-88B4-47FA-B535-4959709AF8E0}" type="sibTrans" cxnId="{7F0A2C26-2C8D-4F07-A1D0-ED3460803349}">
      <dgm:prSet/>
      <dgm:spPr/>
      <dgm:t>
        <a:bodyPr/>
        <a:lstStyle/>
        <a:p>
          <a:endParaRPr lang="en-US"/>
        </a:p>
      </dgm:t>
    </dgm:pt>
    <dgm:pt modelId="{10F9C5A8-08FA-423A-8107-9EA7B537B27F}">
      <dgm:prSet phldrT="[Text]"/>
      <dgm:spPr/>
      <dgm:t>
        <a:bodyPr/>
        <a:lstStyle/>
        <a:p>
          <a:r>
            <a:rPr lang="sr-Cyrl-BA" b="1" i="0" u="sng" dirty="0">
              <a:solidFill>
                <a:schemeClr val="accent2">
                  <a:lumMod val="75000"/>
                </a:schemeClr>
              </a:solidFill>
            </a:rPr>
            <a:t>Теме</a:t>
          </a:r>
          <a:r>
            <a:rPr lang="sr-Cyrl-BA" dirty="0"/>
            <a:t>: о срећи, о љубавним жељама, о љубави и смрти,питања и духовити одговори, подвале жена глупим мушкарцима</a:t>
          </a:r>
          <a:endParaRPr lang="en-US" dirty="0"/>
        </a:p>
      </dgm:t>
    </dgm:pt>
    <dgm:pt modelId="{29A53CE6-C933-42B7-A581-098E487F6C9A}" type="parTrans" cxnId="{7F1CBB2B-3411-4A0E-8A53-370EEDB129D1}">
      <dgm:prSet/>
      <dgm:spPr/>
      <dgm:t>
        <a:bodyPr/>
        <a:lstStyle/>
        <a:p>
          <a:endParaRPr lang="en-US"/>
        </a:p>
      </dgm:t>
    </dgm:pt>
    <dgm:pt modelId="{ABBED587-9EE0-4898-A66C-90A7276972D9}" type="sibTrans" cxnId="{7F1CBB2B-3411-4A0E-8A53-370EEDB129D1}">
      <dgm:prSet/>
      <dgm:spPr/>
      <dgm:t>
        <a:bodyPr/>
        <a:lstStyle/>
        <a:p>
          <a:endParaRPr lang="en-US"/>
        </a:p>
      </dgm:t>
    </dgm:pt>
    <dgm:pt modelId="{E5F5E3C2-8312-4DF2-A571-B4B99F215951}">
      <dgm:prSet phldrT="[Text]" custT="1"/>
      <dgm:spPr/>
      <dgm:t>
        <a:bodyPr/>
        <a:lstStyle/>
        <a:p>
          <a:r>
            <a:rPr lang="sr-Cyrl-BA" sz="2000" dirty="0"/>
            <a:t>Једноставан језик</a:t>
          </a:r>
          <a:endParaRPr lang="en-US" sz="2000" dirty="0"/>
        </a:p>
      </dgm:t>
    </dgm:pt>
    <dgm:pt modelId="{2E99D9FC-3AE5-4049-85C9-32F4C8B9E1F5}" type="parTrans" cxnId="{4784827A-C9C0-4C4D-AA2C-0F2E7FFE5C8A}">
      <dgm:prSet/>
      <dgm:spPr/>
      <dgm:t>
        <a:bodyPr/>
        <a:lstStyle/>
        <a:p>
          <a:endParaRPr lang="en-US"/>
        </a:p>
      </dgm:t>
    </dgm:pt>
    <dgm:pt modelId="{C724B926-DB5F-4F08-94BF-B1328E78BAC9}" type="sibTrans" cxnId="{4784827A-C9C0-4C4D-AA2C-0F2E7FFE5C8A}">
      <dgm:prSet/>
      <dgm:spPr/>
      <dgm:t>
        <a:bodyPr/>
        <a:lstStyle/>
        <a:p>
          <a:endParaRPr lang="en-US"/>
        </a:p>
      </dgm:t>
    </dgm:pt>
    <dgm:pt modelId="{5E9F86DE-C52E-4C86-B6D1-C2907B50BFE9}">
      <dgm:prSet phldrT="[Text]"/>
      <dgm:spPr/>
      <dgm:t>
        <a:bodyPr/>
        <a:lstStyle/>
        <a:p>
          <a:r>
            <a:rPr lang="sr-Cyrl-BA" dirty="0"/>
            <a:t>Бокачо</a:t>
          </a:r>
          <a:endParaRPr lang="en-US" dirty="0"/>
        </a:p>
      </dgm:t>
    </dgm:pt>
    <dgm:pt modelId="{4C800913-58DB-4DEF-956B-CBD03981D2F2}" type="parTrans" cxnId="{C6A94795-954F-48CC-ACED-68087DF71407}">
      <dgm:prSet/>
      <dgm:spPr/>
      <dgm:t>
        <a:bodyPr/>
        <a:lstStyle/>
        <a:p>
          <a:endParaRPr lang="en-US"/>
        </a:p>
      </dgm:t>
    </dgm:pt>
    <dgm:pt modelId="{405BCDAE-04BA-4413-A97F-65DD206E86FF}" type="sibTrans" cxnId="{C6A94795-954F-48CC-ACED-68087DF71407}">
      <dgm:prSet/>
      <dgm:spPr/>
      <dgm:t>
        <a:bodyPr/>
        <a:lstStyle/>
        <a:p>
          <a:endParaRPr lang="en-US"/>
        </a:p>
      </dgm:t>
    </dgm:pt>
    <dgm:pt modelId="{73272A31-88DF-4964-BF94-7ECAFE44AD7C}">
      <dgm:prSet phldrT="[Text]"/>
      <dgm:spPr/>
      <dgm:t>
        <a:bodyPr/>
        <a:lstStyle/>
        <a:p>
          <a:r>
            <a:rPr lang="sr-Cyrl-BA" dirty="0"/>
            <a:t>Испричан је обичан живот, љубав слободна и природна</a:t>
          </a:r>
          <a:endParaRPr lang="en-US" dirty="0"/>
        </a:p>
      </dgm:t>
    </dgm:pt>
    <dgm:pt modelId="{61BDFD5F-B710-4A83-B5A9-054E10A7964E}" type="parTrans" cxnId="{BFAFE3DE-ED2F-49BB-99EE-4AA7CAC8C981}">
      <dgm:prSet/>
      <dgm:spPr/>
      <dgm:t>
        <a:bodyPr/>
        <a:lstStyle/>
        <a:p>
          <a:endParaRPr lang="en-US"/>
        </a:p>
      </dgm:t>
    </dgm:pt>
    <dgm:pt modelId="{7E205B89-B6B5-4036-8065-026838392E55}" type="sibTrans" cxnId="{BFAFE3DE-ED2F-49BB-99EE-4AA7CAC8C981}">
      <dgm:prSet/>
      <dgm:spPr/>
      <dgm:t>
        <a:bodyPr/>
        <a:lstStyle/>
        <a:p>
          <a:endParaRPr lang="en-US"/>
        </a:p>
      </dgm:t>
    </dgm:pt>
    <dgm:pt modelId="{0F508778-5A85-4E8A-9B22-38FFD7B7B60F}">
      <dgm:prSet phldrT="[Text]"/>
      <dgm:spPr/>
      <dgm:t>
        <a:bodyPr/>
        <a:lstStyle/>
        <a:p>
          <a:r>
            <a:rPr lang="sr-Cyrl-BA" dirty="0"/>
            <a:t>Вјера у живот и љубав према животу</a:t>
          </a:r>
          <a:endParaRPr lang="en-US" dirty="0"/>
        </a:p>
      </dgm:t>
    </dgm:pt>
    <dgm:pt modelId="{1658DFB7-EFB6-4EFD-96E4-713659C9BD8F}" type="parTrans" cxnId="{91E05088-C5B7-44D2-BE1C-B2F440C90140}">
      <dgm:prSet/>
      <dgm:spPr/>
      <dgm:t>
        <a:bodyPr/>
        <a:lstStyle/>
        <a:p>
          <a:endParaRPr lang="en-US"/>
        </a:p>
      </dgm:t>
    </dgm:pt>
    <dgm:pt modelId="{534469E4-FCF3-43C6-BAB7-AE64CE5A3D61}" type="sibTrans" cxnId="{91E05088-C5B7-44D2-BE1C-B2F440C90140}">
      <dgm:prSet/>
      <dgm:spPr/>
      <dgm:t>
        <a:bodyPr/>
        <a:lstStyle/>
        <a:p>
          <a:endParaRPr lang="en-US"/>
        </a:p>
      </dgm:t>
    </dgm:pt>
    <dgm:pt modelId="{42D313C8-5BE5-49DB-ACBC-6746B17F38C9}" type="pres">
      <dgm:prSet presAssocID="{5522FA29-93A8-4A0C-9F8A-6BB8C4C7491E}" presName="theList" presStyleCnt="0">
        <dgm:presLayoutVars>
          <dgm:dir/>
          <dgm:animLvl val="lvl"/>
          <dgm:resizeHandles val="exact"/>
        </dgm:presLayoutVars>
      </dgm:prSet>
      <dgm:spPr/>
    </dgm:pt>
    <dgm:pt modelId="{3568B02F-8D13-4114-98B7-686367A7442B}" type="pres">
      <dgm:prSet presAssocID="{BAC8323D-FB3E-4330-AC70-858461D3E036}" presName="compNode" presStyleCnt="0"/>
      <dgm:spPr/>
    </dgm:pt>
    <dgm:pt modelId="{0915E1A6-D502-4FF1-90F6-A15CDB763C74}" type="pres">
      <dgm:prSet presAssocID="{BAC8323D-FB3E-4330-AC70-858461D3E036}" presName="aNode" presStyleLbl="bgShp" presStyleIdx="0" presStyleCnt="3"/>
      <dgm:spPr/>
    </dgm:pt>
    <dgm:pt modelId="{87912FDC-8813-4FD2-9846-D5C3E1B42457}" type="pres">
      <dgm:prSet presAssocID="{BAC8323D-FB3E-4330-AC70-858461D3E036}" presName="textNode" presStyleLbl="bgShp" presStyleIdx="0" presStyleCnt="3"/>
      <dgm:spPr/>
    </dgm:pt>
    <dgm:pt modelId="{51F12DAA-5CA7-4257-8E44-D102A3A97146}" type="pres">
      <dgm:prSet presAssocID="{BAC8323D-FB3E-4330-AC70-858461D3E036}" presName="compChildNode" presStyleCnt="0"/>
      <dgm:spPr/>
    </dgm:pt>
    <dgm:pt modelId="{95EF18E0-B56C-4108-80A0-A17927042A70}" type="pres">
      <dgm:prSet presAssocID="{BAC8323D-FB3E-4330-AC70-858461D3E036}" presName="theInnerList" presStyleCnt="0"/>
      <dgm:spPr/>
    </dgm:pt>
    <dgm:pt modelId="{CC9FA1CC-F6F0-4B67-9894-AAD3F5D8C0BA}" type="pres">
      <dgm:prSet presAssocID="{63A4014C-3DEF-4BA1-978A-C4D7C5B71CEE}" presName="childNode" presStyleLbl="node1" presStyleIdx="0" presStyleCnt="6" custLinFactNeighborX="580" custLinFactNeighborY="-6458">
        <dgm:presLayoutVars>
          <dgm:bulletEnabled val="1"/>
        </dgm:presLayoutVars>
      </dgm:prSet>
      <dgm:spPr/>
    </dgm:pt>
    <dgm:pt modelId="{9A3C004D-1195-46CE-B217-55FE3025CCBD}" type="pres">
      <dgm:prSet presAssocID="{63A4014C-3DEF-4BA1-978A-C4D7C5B71CEE}" presName="aSpace2" presStyleCnt="0"/>
      <dgm:spPr/>
    </dgm:pt>
    <dgm:pt modelId="{F9482E4E-1C9E-42F7-86B0-11AFC3CD67E1}" type="pres">
      <dgm:prSet presAssocID="{6EB501CB-AA06-4C51-91CE-72FF04FBB786}" presName="childNode" presStyleLbl="node1" presStyleIdx="1" presStyleCnt="6">
        <dgm:presLayoutVars>
          <dgm:bulletEnabled val="1"/>
        </dgm:presLayoutVars>
      </dgm:prSet>
      <dgm:spPr/>
    </dgm:pt>
    <dgm:pt modelId="{A0C8DB7B-0A47-45A3-9BF9-D04B0D8423C8}" type="pres">
      <dgm:prSet presAssocID="{BAC8323D-FB3E-4330-AC70-858461D3E036}" presName="aSpace" presStyleCnt="0"/>
      <dgm:spPr/>
    </dgm:pt>
    <dgm:pt modelId="{0EBA5854-BE73-4F56-BCCE-F3ECC4CF75AA}" type="pres">
      <dgm:prSet presAssocID="{4875DCD1-34F7-4BAF-A388-EAA0220F4AFD}" presName="compNode" presStyleCnt="0"/>
      <dgm:spPr/>
    </dgm:pt>
    <dgm:pt modelId="{3FF96174-B86F-41FD-87DF-E9A344C2BAC5}" type="pres">
      <dgm:prSet presAssocID="{4875DCD1-34F7-4BAF-A388-EAA0220F4AFD}" presName="aNode" presStyleLbl="bgShp" presStyleIdx="1" presStyleCnt="3"/>
      <dgm:spPr/>
    </dgm:pt>
    <dgm:pt modelId="{BBAA30F2-8D45-4738-8CD0-8D118A511A8C}" type="pres">
      <dgm:prSet presAssocID="{4875DCD1-34F7-4BAF-A388-EAA0220F4AFD}" presName="textNode" presStyleLbl="bgShp" presStyleIdx="1" presStyleCnt="3"/>
      <dgm:spPr/>
    </dgm:pt>
    <dgm:pt modelId="{3D5CCA21-AE8D-4658-8F05-D154FFDB2738}" type="pres">
      <dgm:prSet presAssocID="{4875DCD1-34F7-4BAF-A388-EAA0220F4AFD}" presName="compChildNode" presStyleCnt="0"/>
      <dgm:spPr/>
    </dgm:pt>
    <dgm:pt modelId="{EA8776D9-DDC7-4610-817F-D4122AD5E41A}" type="pres">
      <dgm:prSet presAssocID="{4875DCD1-34F7-4BAF-A388-EAA0220F4AFD}" presName="theInnerList" presStyleCnt="0"/>
      <dgm:spPr/>
    </dgm:pt>
    <dgm:pt modelId="{A7D07DBF-15C6-438D-A604-0B4B28E2DDBE}" type="pres">
      <dgm:prSet presAssocID="{10F9C5A8-08FA-423A-8107-9EA7B537B27F}" presName="childNode" presStyleLbl="node1" presStyleIdx="2" presStyleCnt="6">
        <dgm:presLayoutVars>
          <dgm:bulletEnabled val="1"/>
        </dgm:presLayoutVars>
      </dgm:prSet>
      <dgm:spPr/>
    </dgm:pt>
    <dgm:pt modelId="{E4B9AC2E-EDB1-4418-9F47-5D4749789980}" type="pres">
      <dgm:prSet presAssocID="{10F9C5A8-08FA-423A-8107-9EA7B537B27F}" presName="aSpace2" presStyleCnt="0"/>
      <dgm:spPr/>
    </dgm:pt>
    <dgm:pt modelId="{E9A97F3C-7323-4EA1-8A5D-335F8642CA2F}" type="pres">
      <dgm:prSet presAssocID="{E5F5E3C2-8312-4DF2-A571-B4B99F215951}" presName="childNode" presStyleLbl="node1" presStyleIdx="3" presStyleCnt="6">
        <dgm:presLayoutVars>
          <dgm:bulletEnabled val="1"/>
        </dgm:presLayoutVars>
      </dgm:prSet>
      <dgm:spPr/>
    </dgm:pt>
    <dgm:pt modelId="{1CC46E08-C49D-4081-A33A-C0206317C106}" type="pres">
      <dgm:prSet presAssocID="{4875DCD1-34F7-4BAF-A388-EAA0220F4AFD}" presName="aSpace" presStyleCnt="0"/>
      <dgm:spPr/>
    </dgm:pt>
    <dgm:pt modelId="{3F3FD1A3-522C-4E67-89E3-61998A0E72D4}" type="pres">
      <dgm:prSet presAssocID="{5E9F86DE-C52E-4C86-B6D1-C2907B50BFE9}" presName="compNode" presStyleCnt="0"/>
      <dgm:spPr/>
    </dgm:pt>
    <dgm:pt modelId="{BD35758A-F9B1-48C6-AAEB-7B537DF3E560}" type="pres">
      <dgm:prSet presAssocID="{5E9F86DE-C52E-4C86-B6D1-C2907B50BFE9}" presName="aNode" presStyleLbl="bgShp" presStyleIdx="2" presStyleCnt="3"/>
      <dgm:spPr/>
    </dgm:pt>
    <dgm:pt modelId="{F1C584A9-1C0E-4F74-9C56-D22077EF7D3A}" type="pres">
      <dgm:prSet presAssocID="{5E9F86DE-C52E-4C86-B6D1-C2907B50BFE9}" presName="textNode" presStyleLbl="bgShp" presStyleIdx="2" presStyleCnt="3"/>
      <dgm:spPr/>
    </dgm:pt>
    <dgm:pt modelId="{A55EC166-8A44-43C4-8054-D67579A3CC36}" type="pres">
      <dgm:prSet presAssocID="{5E9F86DE-C52E-4C86-B6D1-C2907B50BFE9}" presName="compChildNode" presStyleCnt="0"/>
      <dgm:spPr/>
    </dgm:pt>
    <dgm:pt modelId="{A6804D15-1BD7-462D-825C-E6BD400CB7FD}" type="pres">
      <dgm:prSet presAssocID="{5E9F86DE-C52E-4C86-B6D1-C2907B50BFE9}" presName="theInnerList" presStyleCnt="0"/>
      <dgm:spPr/>
    </dgm:pt>
    <dgm:pt modelId="{1DD9BFFD-5441-40E8-AA56-8B0BBE8D8D03}" type="pres">
      <dgm:prSet presAssocID="{73272A31-88DF-4964-BF94-7ECAFE44AD7C}" presName="childNode" presStyleLbl="node1" presStyleIdx="4" presStyleCnt="6">
        <dgm:presLayoutVars>
          <dgm:bulletEnabled val="1"/>
        </dgm:presLayoutVars>
      </dgm:prSet>
      <dgm:spPr/>
    </dgm:pt>
    <dgm:pt modelId="{49587A00-1AE4-4A81-B98E-6BEA7EA6FCE3}" type="pres">
      <dgm:prSet presAssocID="{73272A31-88DF-4964-BF94-7ECAFE44AD7C}" presName="aSpace2" presStyleCnt="0"/>
      <dgm:spPr/>
    </dgm:pt>
    <dgm:pt modelId="{DC616EEC-EED0-46CE-BCCF-2DF8006A3DDB}" type="pres">
      <dgm:prSet presAssocID="{0F508778-5A85-4E8A-9B22-38FFD7B7B60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183A1E05-3C13-4F2C-8775-93A9E697DB09}" type="presOf" srcId="{BAC8323D-FB3E-4330-AC70-858461D3E036}" destId="{0915E1A6-D502-4FF1-90F6-A15CDB763C74}" srcOrd="0" destOrd="0" presId="urn:microsoft.com/office/officeart/2005/8/layout/lProcess2"/>
    <dgm:cxn modelId="{13322714-D4EC-4425-805E-991F4DD9211D}" type="presOf" srcId="{6EB501CB-AA06-4C51-91CE-72FF04FBB786}" destId="{F9482E4E-1C9E-42F7-86B0-11AFC3CD67E1}" srcOrd="0" destOrd="0" presId="urn:microsoft.com/office/officeart/2005/8/layout/lProcess2"/>
    <dgm:cxn modelId="{13A5C517-8106-4385-A80B-77EB8C39FCC1}" type="presOf" srcId="{5522FA29-93A8-4A0C-9F8A-6BB8C4C7491E}" destId="{42D313C8-5BE5-49DB-ACBC-6746B17F38C9}" srcOrd="0" destOrd="0" presId="urn:microsoft.com/office/officeart/2005/8/layout/lProcess2"/>
    <dgm:cxn modelId="{7F0A2C26-2C8D-4F07-A1D0-ED3460803349}" srcId="{5522FA29-93A8-4A0C-9F8A-6BB8C4C7491E}" destId="{4875DCD1-34F7-4BAF-A388-EAA0220F4AFD}" srcOrd="1" destOrd="0" parTransId="{EF4526B8-8589-4681-B1F2-9FB7EAC3A905}" sibTransId="{6340C291-88B4-47FA-B535-4959709AF8E0}"/>
    <dgm:cxn modelId="{FFE22C2B-5BA4-450A-8D4D-B12C0DCA52CB}" type="presOf" srcId="{10F9C5A8-08FA-423A-8107-9EA7B537B27F}" destId="{A7D07DBF-15C6-438D-A604-0B4B28E2DDBE}" srcOrd="0" destOrd="0" presId="urn:microsoft.com/office/officeart/2005/8/layout/lProcess2"/>
    <dgm:cxn modelId="{7F1CBB2B-3411-4A0E-8A53-370EEDB129D1}" srcId="{4875DCD1-34F7-4BAF-A388-EAA0220F4AFD}" destId="{10F9C5A8-08FA-423A-8107-9EA7B537B27F}" srcOrd="0" destOrd="0" parTransId="{29A53CE6-C933-42B7-A581-098E487F6C9A}" sibTransId="{ABBED587-9EE0-4898-A66C-90A7276972D9}"/>
    <dgm:cxn modelId="{A6894D30-1842-4872-A688-70B42F7BCDE5}" type="presOf" srcId="{5E9F86DE-C52E-4C86-B6D1-C2907B50BFE9}" destId="{BD35758A-F9B1-48C6-AAEB-7B537DF3E560}" srcOrd="0" destOrd="0" presId="urn:microsoft.com/office/officeart/2005/8/layout/lProcess2"/>
    <dgm:cxn modelId="{155E5832-67B8-4BFE-A33E-14F3E9B30C89}" type="presOf" srcId="{4875DCD1-34F7-4BAF-A388-EAA0220F4AFD}" destId="{BBAA30F2-8D45-4738-8CD0-8D118A511A8C}" srcOrd="1" destOrd="0" presId="urn:microsoft.com/office/officeart/2005/8/layout/lProcess2"/>
    <dgm:cxn modelId="{65D38C38-874B-4BE9-A198-3B314E548AD9}" type="presOf" srcId="{63A4014C-3DEF-4BA1-978A-C4D7C5B71CEE}" destId="{CC9FA1CC-F6F0-4B67-9894-AAD3F5D8C0BA}" srcOrd="0" destOrd="0" presId="urn:microsoft.com/office/officeart/2005/8/layout/lProcess2"/>
    <dgm:cxn modelId="{4CF5B061-BC43-4C6B-BD05-47CB2D4BCC96}" srcId="{5522FA29-93A8-4A0C-9F8A-6BB8C4C7491E}" destId="{BAC8323D-FB3E-4330-AC70-858461D3E036}" srcOrd="0" destOrd="0" parTransId="{10E20759-6388-47AD-B355-037C467CBA22}" sibTransId="{9A992D9B-48B1-4909-9A63-15F0DABCBA2F}"/>
    <dgm:cxn modelId="{8C5FDF44-BC11-4C4B-B357-D4428638AEE3}" srcId="{BAC8323D-FB3E-4330-AC70-858461D3E036}" destId="{63A4014C-3DEF-4BA1-978A-C4D7C5B71CEE}" srcOrd="0" destOrd="0" parTransId="{888B3093-E001-490D-B7A4-889EA7B8E2E0}" sibTransId="{8C009932-B708-4E4F-9779-FCDF23AA9764}"/>
    <dgm:cxn modelId="{4784827A-C9C0-4C4D-AA2C-0F2E7FFE5C8A}" srcId="{4875DCD1-34F7-4BAF-A388-EAA0220F4AFD}" destId="{E5F5E3C2-8312-4DF2-A571-B4B99F215951}" srcOrd="1" destOrd="0" parTransId="{2E99D9FC-3AE5-4049-85C9-32F4C8B9E1F5}" sibTransId="{C724B926-DB5F-4F08-94BF-B1328E78BAC9}"/>
    <dgm:cxn modelId="{91E05088-C5B7-44D2-BE1C-B2F440C90140}" srcId="{5E9F86DE-C52E-4C86-B6D1-C2907B50BFE9}" destId="{0F508778-5A85-4E8A-9B22-38FFD7B7B60F}" srcOrd="1" destOrd="0" parTransId="{1658DFB7-EFB6-4EFD-96E4-713659C9BD8F}" sibTransId="{534469E4-FCF3-43C6-BAB7-AE64CE5A3D61}"/>
    <dgm:cxn modelId="{C6A94795-954F-48CC-ACED-68087DF71407}" srcId="{5522FA29-93A8-4A0C-9F8A-6BB8C4C7491E}" destId="{5E9F86DE-C52E-4C86-B6D1-C2907B50BFE9}" srcOrd="2" destOrd="0" parTransId="{4C800913-58DB-4DEF-956B-CBD03981D2F2}" sibTransId="{405BCDAE-04BA-4413-A97F-65DD206E86FF}"/>
    <dgm:cxn modelId="{13E2FA99-2A68-4482-B3DE-F701022C1D5A}" type="presOf" srcId="{BAC8323D-FB3E-4330-AC70-858461D3E036}" destId="{87912FDC-8813-4FD2-9846-D5C3E1B42457}" srcOrd="1" destOrd="0" presId="urn:microsoft.com/office/officeart/2005/8/layout/lProcess2"/>
    <dgm:cxn modelId="{9A9711A0-2C1F-446D-B439-6FACEEE86A71}" type="presOf" srcId="{4875DCD1-34F7-4BAF-A388-EAA0220F4AFD}" destId="{3FF96174-B86F-41FD-87DF-E9A344C2BAC5}" srcOrd="0" destOrd="0" presId="urn:microsoft.com/office/officeart/2005/8/layout/lProcess2"/>
    <dgm:cxn modelId="{19437EB5-B639-4D2F-AD8B-25EDC1594D8C}" type="presOf" srcId="{E5F5E3C2-8312-4DF2-A571-B4B99F215951}" destId="{E9A97F3C-7323-4EA1-8A5D-335F8642CA2F}" srcOrd="0" destOrd="0" presId="urn:microsoft.com/office/officeart/2005/8/layout/lProcess2"/>
    <dgm:cxn modelId="{4C4708CB-1B85-498D-B8AC-FD2851185449}" type="presOf" srcId="{73272A31-88DF-4964-BF94-7ECAFE44AD7C}" destId="{1DD9BFFD-5441-40E8-AA56-8B0BBE8D8D03}" srcOrd="0" destOrd="0" presId="urn:microsoft.com/office/officeart/2005/8/layout/lProcess2"/>
    <dgm:cxn modelId="{67DA17CB-4648-4B71-9150-377B894E5C25}" srcId="{BAC8323D-FB3E-4330-AC70-858461D3E036}" destId="{6EB501CB-AA06-4C51-91CE-72FF04FBB786}" srcOrd="1" destOrd="0" parTransId="{95C49659-25BE-4FE4-AD46-7B71D28C1A86}" sibTransId="{1CE6297E-BBAF-43D7-BA8C-80D804233C46}"/>
    <dgm:cxn modelId="{BFAFE3DE-ED2F-49BB-99EE-4AA7CAC8C981}" srcId="{5E9F86DE-C52E-4C86-B6D1-C2907B50BFE9}" destId="{73272A31-88DF-4964-BF94-7ECAFE44AD7C}" srcOrd="0" destOrd="0" parTransId="{61BDFD5F-B710-4A83-B5A9-054E10A7964E}" sibTransId="{7E205B89-B6B5-4036-8065-026838392E55}"/>
    <dgm:cxn modelId="{DD6719DF-3632-4B5E-84CC-6A315365E3A0}" type="presOf" srcId="{5E9F86DE-C52E-4C86-B6D1-C2907B50BFE9}" destId="{F1C584A9-1C0E-4F74-9C56-D22077EF7D3A}" srcOrd="1" destOrd="0" presId="urn:microsoft.com/office/officeart/2005/8/layout/lProcess2"/>
    <dgm:cxn modelId="{99AEC8EF-A556-4D5B-A899-16957F280DF8}" type="presOf" srcId="{0F508778-5A85-4E8A-9B22-38FFD7B7B60F}" destId="{DC616EEC-EED0-46CE-BCCF-2DF8006A3DDB}" srcOrd="0" destOrd="0" presId="urn:microsoft.com/office/officeart/2005/8/layout/lProcess2"/>
    <dgm:cxn modelId="{ACCC2511-4FD8-4FD8-A527-8A70768D31FC}" type="presParOf" srcId="{42D313C8-5BE5-49DB-ACBC-6746B17F38C9}" destId="{3568B02F-8D13-4114-98B7-686367A7442B}" srcOrd="0" destOrd="0" presId="urn:microsoft.com/office/officeart/2005/8/layout/lProcess2"/>
    <dgm:cxn modelId="{FF07029C-CA44-402F-9563-A52A89335628}" type="presParOf" srcId="{3568B02F-8D13-4114-98B7-686367A7442B}" destId="{0915E1A6-D502-4FF1-90F6-A15CDB763C74}" srcOrd="0" destOrd="0" presId="urn:microsoft.com/office/officeart/2005/8/layout/lProcess2"/>
    <dgm:cxn modelId="{5B703DD5-3D29-44CB-8FAA-BE506D6CCF0A}" type="presParOf" srcId="{3568B02F-8D13-4114-98B7-686367A7442B}" destId="{87912FDC-8813-4FD2-9846-D5C3E1B42457}" srcOrd="1" destOrd="0" presId="urn:microsoft.com/office/officeart/2005/8/layout/lProcess2"/>
    <dgm:cxn modelId="{BFBBB888-18E9-4227-BE37-9CB0799BE82A}" type="presParOf" srcId="{3568B02F-8D13-4114-98B7-686367A7442B}" destId="{51F12DAA-5CA7-4257-8E44-D102A3A97146}" srcOrd="2" destOrd="0" presId="urn:microsoft.com/office/officeart/2005/8/layout/lProcess2"/>
    <dgm:cxn modelId="{DE056D78-4F95-4A55-B006-4FF7D9919989}" type="presParOf" srcId="{51F12DAA-5CA7-4257-8E44-D102A3A97146}" destId="{95EF18E0-B56C-4108-80A0-A17927042A70}" srcOrd="0" destOrd="0" presId="urn:microsoft.com/office/officeart/2005/8/layout/lProcess2"/>
    <dgm:cxn modelId="{344C0975-B30D-43A2-8191-17F3F4A3A2EE}" type="presParOf" srcId="{95EF18E0-B56C-4108-80A0-A17927042A70}" destId="{CC9FA1CC-F6F0-4B67-9894-AAD3F5D8C0BA}" srcOrd="0" destOrd="0" presId="urn:microsoft.com/office/officeart/2005/8/layout/lProcess2"/>
    <dgm:cxn modelId="{F1FEC527-C4A6-4852-B4E9-334E288A8F59}" type="presParOf" srcId="{95EF18E0-B56C-4108-80A0-A17927042A70}" destId="{9A3C004D-1195-46CE-B217-55FE3025CCBD}" srcOrd="1" destOrd="0" presId="urn:microsoft.com/office/officeart/2005/8/layout/lProcess2"/>
    <dgm:cxn modelId="{EFB79ECD-1274-46CC-A800-E3A4D182DFBD}" type="presParOf" srcId="{95EF18E0-B56C-4108-80A0-A17927042A70}" destId="{F9482E4E-1C9E-42F7-86B0-11AFC3CD67E1}" srcOrd="2" destOrd="0" presId="urn:microsoft.com/office/officeart/2005/8/layout/lProcess2"/>
    <dgm:cxn modelId="{B9CE5830-6DD8-45D2-9D6F-201E644475CF}" type="presParOf" srcId="{42D313C8-5BE5-49DB-ACBC-6746B17F38C9}" destId="{A0C8DB7B-0A47-45A3-9BF9-D04B0D8423C8}" srcOrd="1" destOrd="0" presId="urn:microsoft.com/office/officeart/2005/8/layout/lProcess2"/>
    <dgm:cxn modelId="{258BDBB2-E0B4-46E9-9A95-D4A734651768}" type="presParOf" srcId="{42D313C8-5BE5-49DB-ACBC-6746B17F38C9}" destId="{0EBA5854-BE73-4F56-BCCE-F3ECC4CF75AA}" srcOrd="2" destOrd="0" presId="urn:microsoft.com/office/officeart/2005/8/layout/lProcess2"/>
    <dgm:cxn modelId="{89C857E9-9A83-4592-A019-B4ABE72024AA}" type="presParOf" srcId="{0EBA5854-BE73-4F56-BCCE-F3ECC4CF75AA}" destId="{3FF96174-B86F-41FD-87DF-E9A344C2BAC5}" srcOrd="0" destOrd="0" presId="urn:microsoft.com/office/officeart/2005/8/layout/lProcess2"/>
    <dgm:cxn modelId="{68901EE7-D899-4B98-8ECE-2D715A50655B}" type="presParOf" srcId="{0EBA5854-BE73-4F56-BCCE-F3ECC4CF75AA}" destId="{BBAA30F2-8D45-4738-8CD0-8D118A511A8C}" srcOrd="1" destOrd="0" presId="urn:microsoft.com/office/officeart/2005/8/layout/lProcess2"/>
    <dgm:cxn modelId="{6A8DFCBD-B89D-4093-AC99-AF4A4B48DBA0}" type="presParOf" srcId="{0EBA5854-BE73-4F56-BCCE-F3ECC4CF75AA}" destId="{3D5CCA21-AE8D-4658-8F05-D154FFDB2738}" srcOrd="2" destOrd="0" presId="urn:microsoft.com/office/officeart/2005/8/layout/lProcess2"/>
    <dgm:cxn modelId="{CADD0A4D-4D5C-46C1-9485-6A8701D23B12}" type="presParOf" srcId="{3D5CCA21-AE8D-4658-8F05-D154FFDB2738}" destId="{EA8776D9-DDC7-4610-817F-D4122AD5E41A}" srcOrd="0" destOrd="0" presId="urn:microsoft.com/office/officeart/2005/8/layout/lProcess2"/>
    <dgm:cxn modelId="{8C4DACB7-AE58-4999-9027-EF8694EFB09B}" type="presParOf" srcId="{EA8776D9-DDC7-4610-817F-D4122AD5E41A}" destId="{A7D07DBF-15C6-438D-A604-0B4B28E2DDBE}" srcOrd="0" destOrd="0" presId="urn:microsoft.com/office/officeart/2005/8/layout/lProcess2"/>
    <dgm:cxn modelId="{2F73CAF0-EE9D-4942-9E98-5BCFCF479363}" type="presParOf" srcId="{EA8776D9-DDC7-4610-817F-D4122AD5E41A}" destId="{E4B9AC2E-EDB1-4418-9F47-5D4749789980}" srcOrd="1" destOrd="0" presId="urn:microsoft.com/office/officeart/2005/8/layout/lProcess2"/>
    <dgm:cxn modelId="{515404B0-768E-4528-A578-9692A532E9EC}" type="presParOf" srcId="{EA8776D9-DDC7-4610-817F-D4122AD5E41A}" destId="{E9A97F3C-7323-4EA1-8A5D-335F8642CA2F}" srcOrd="2" destOrd="0" presId="urn:microsoft.com/office/officeart/2005/8/layout/lProcess2"/>
    <dgm:cxn modelId="{293C9A25-0FE6-4591-955B-45C981176015}" type="presParOf" srcId="{42D313C8-5BE5-49DB-ACBC-6746B17F38C9}" destId="{1CC46E08-C49D-4081-A33A-C0206317C106}" srcOrd="3" destOrd="0" presId="urn:microsoft.com/office/officeart/2005/8/layout/lProcess2"/>
    <dgm:cxn modelId="{51CA7E18-DE34-4CD6-B417-B5F2BF587778}" type="presParOf" srcId="{42D313C8-5BE5-49DB-ACBC-6746B17F38C9}" destId="{3F3FD1A3-522C-4E67-89E3-61998A0E72D4}" srcOrd="4" destOrd="0" presId="urn:microsoft.com/office/officeart/2005/8/layout/lProcess2"/>
    <dgm:cxn modelId="{54A3C183-E7BA-4076-A454-20952972B752}" type="presParOf" srcId="{3F3FD1A3-522C-4E67-89E3-61998A0E72D4}" destId="{BD35758A-F9B1-48C6-AAEB-7B537DF3E560}" srcOrd="0" destOrd="0" presId="urn:microsoft.com/office/officeart/2005/8/layout/lProcess2"/>
    <dgm:cxn modelId="{68296656-047A-4FF5-97E1-4B365066AAC7}" type="presParOf" srcId="{3F3FD1A3-522C-4E67-89E3-61998A0E72D4}" destId="{F1C584A9-1C0E-4F74-9C56-D22077EF7D3A}" srcOrd="1" destOrd="0" presId="urn:microsoft.com/office/officeart/2005/8/layout/lProcess2"/>
    <dgm:cxn modelId="{55D7BE63-EE09-4722-8BB9-90BBE0A175AE}" type="presParOf" srcId="{3F3FD1A3-522C-4E67-89E3-61998A0E72D4}" destId="{A55EC166-8A44-43C4-8054-D67579A3CC36}" srcOrd="2" destOrd="0" presId="urn:microsoft.com/office/officeart/2005/8/layout/lProcess2"/>
    <dgm:cxn modelId="{5596488D-B271-4848-8A30-16DC7249D6D6}" type="presParOf" srcId="{A55EC166-8A44-43C4-8054-D67579A3CC36}" destId="{A6804D15-1BD7-462D-825C-E6BD400CB7FD}" srcOrd="0" destOrd="0" presId="urn:microsoft.com/office/officeart/2005/8/layout/lProcess2"/>
    <dgm:cxn modelId="{E8D62881-1680-40B1-B1BB-500AE73E93F9}" type="presParOf" srcId="{A6804D15-1BD7-462D-825C-E6BD400CB7FD}" destId="{1DD9BFFD-5441-40E8-AA56-8B0BBE8D8D03}" srcOrd="0" destOrd="0" presId="urn:microsoft.com/office/officeart/2005/8/layout/lProcess2"/>
    <dgm:cxn modelId="{6526481D-AAAB-4649-B77C-F7C172D2D2BC}" type="presParOf" srcId="{A6804D15-1BD7-462D-825C-E6BD400CB7FD}" destId="{49587A00-1AE4-4A81-B98E-6BEA7EA6FCE3}" srcOrd="1" destOrd="0" presId="urn:microsoft.com/office/officeart/2005/8/layout/lProcess2"/>
    <dgm:cxn modelId="{ED51C1F2-97AB-410F-843B-54D3C66055E3}" type="presParOf" srcId="{A6804D15-1BD7-462D-825C-E6BD400CB7FD}" destId="{DC616EEC-EED0-46CE-BCCF-2DF8006A3DD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362A90-CE2D-42A9-949B-B5C3B55EE63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7766DB-99F7-4B85-9102-564F8DE00608}">
      <dgm:prSet phldrT="[Text]"/>
      <dgm:spPr/>
      <dgm:t>
        <a:bodyPr/>
        <a:lstStyle/>
        <a:p>
          <a:r>
            <a:rPr lang="sr-Cyrl-BA" dirty="0"/>
            <a:t>Написао Иван Гундулић</a:t>
          </a:r>
          <a:endParaRPr lang="en-US" dirty="0"/>
        </a:p>
      </dgm:t>
    </dgm:pt>
    <dgm:pt modelId="{D986FA59-6983-4ADC-B69F-47FE30804889}" type="parTrans" cxnId="{AB6EA0D1-09C2-42B3-BC68-166A0110EF09}">
      <dgm:prSet/>
      <dgm:spPr/>
      <dgm:t>
        <a:bodyPr/>
        <a:lstStyle/>
        <a:p>
          <a:endParaRPr lang="en-US"/>
        </a:p>
      </dgm:t>
    </dgm:pt>
    <dgm:pt modelId="{EB989396-8D60-4428-B1BF-9DC061577F7C}" type="sibTrans" cxnId="{AB6EA0D1-09C2-42B3-BC68-166A0110EF09}">
      <dgm:prSet/>
      <dgm:spPr/>
      <dgm:t>
        <a:bodyPr/>
        <a:lstStyle/>
        <a:p>
          <a:endParaRPr lang="en-US"/>
        </a:p>
      </dgm:t>
    </dgm:pt>
    <dgm:pt modelId="{B21EAB89-BD69-41CC-856F-9AF1D0063742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sr-Cyrl-BA" dirty="0"/>
            <a:t>Дјело има 20 пјевања </a:t>
          </a:r>
          <a:endParaRPr lang="en-US" dirty="0"/>
        </a:p>
      </dgm:t>
    </dgm:pt>
    <dgm:pt modelId="{D9B1C694-DA6E-4A1D-92D7-D55BD03BF171}" type="parTrans" cxnId="{97F4CB90-B758-48CF-B663-46E19EE2C69B}">
      <dgm:prSet/>
      <dgm:spPr/>
      <dgm:t>
        <a:bodyPr/>
        <a:lstStyle/>
        <a:p>
          <a:endParaRPr lang="en-US"/>
        </a:p>
      </dgm:t>
    </dgm:pt>
    <dgm:pt modelId="{60D5363E-BC47-40D9-9947-B70784836245}" type="sibTrans" cxnId="{97F4CB90-B758-48CF-B663-46E19EE2C69B}">
      <dgm:prSet/>
      <dgm:spPr/>
      <dgm:t>
        <a:bodyPr/>
        <a:lstStyle/>
        <a:p>
          <a:endParaRPr lang="en-US"/>
        </a:p>
      </dgm:t>
    </dgm:pt>
    <dgm:pt modelId="{4218BA9F-90FE-44C4-A8C5-C8238613984C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sr-Latn-RS" dirty="0"/>
            <a:t>XIV </a:t>
          </a:r>
          <a:r>
            <a:rPr lang="sr-Cyrl-BA" dirty="0"/>
            <a:t>и</a:t>
          </a:r>
          <a:r>
            <a:rPr lang="sr-Latn-RS" dirty="0"/>
            <a:t> XV </a:t>
          </a:r>
          <a:r>
            <a:rPr lang="sr-Cyrl-BA" dirty="0"/>
            <a:t>пјевање допунио Иван Мажуранић</a:t>
          </a:r>
          <a:endParaRPr lang="en-US" dirty="0"/>
        </a:p>
      </dgm:t>
    </dgm:pt>
    <dgm:pt modelId="{60FDBE6F-62F0-41C2-AB7E-09984F49262C}" type="parTrans" cxnId="{B186E12F-8144-4EA9-BD92-7AE8D808D8D9}">
      <dgm:prSet/>
      <dgm:spPr/>
      <dgm:t>
        <a:bodyPr/>
        <a:lstStyle/>
        <a:p>
          <a:endParaRPr lang="en-US"/>
        </a:p>
      </dgm:t>
    </dgm:pt>
    <dgm:pt modelId="{4968A7D2-D2B6-4D44-BF55-A2D701EAFD97}" type="sibTrans" cxnId="{B186E12F-8144-4EA9-BD92-7AE8D808D8D9}">
      <dgm:prSet/>
      <dgm:spPr/>
      <dgm:t>
        <a:bodyPr/>
        <a:lstStyle/>
        <a:p>
          <a:endParaRPr lang="en-US"/>
        </a:p>
      </dgm:t>
    </dgm:pt>
    <dgm:pt modelId="{BEF3D57E-8EB2-4E56-ACC0-283FBAAD4BE1}">
      <dgm:prSet phldrT="[Text]"/>
      <dgm:spPr/>
      <dgm:t>
        <a:bodyPr/>
        <a:lstStyle/>
        <a:p>
          <a:r>
            <a:rPr lang="sr-Cyrl-BA" dirty="0"/>
            <a:t>Еп је историјски</a:t>
          </a:r>
          <a:endParaRPr lang="en-US" dirty="0"/>
        </a:p>
      </dgm:t>
    </dgm:pt>
    <dgm:pt modelId="{12860A4A-A2E9-4D18-BDEE-C102258358B5}" type="parTrans" cxnId="{9E033FB7-5AFD-4860-8624-84815BEB15E7}">
      <dgm:prSet/>
      <dgm:spPr/>
      <dgm:t>
        <a:bodyPr/>
        <a:lstStyle/>
        <a:p>
          <a:endParaRPr lang="en-US"/>
        </a:p>
      </dgm:t>
    </dgm:pt>
    <dgm:pt modelId="{8CBC93B2-8889-4DC1-A6CD-8E08B0D03ED4}" type="sibTrans" cxnId="{9E033FB7-5AFD-4860-8624-84815BEB15E7}">
      <dgm:prSet/>
      <dgm:spPr/>
      <dgm:t>
        <a:bodyPr/>
        <a:lstStyle/>
        <a:p>
          <a:endParaRPr lang="en-US"/>
        </a:p>
      </dgm:t>
    </dgm:pt>
    <dgm:pt modelId="{DE0F1D10-4FED-4DC2-91B7-B68F2EC082C3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sr-Cyrl-BA" dirty="0"/>
            <a:t>ТЕМА:Хоћинска битка између Пољака и турске војске 1621.године</a:t>
          </a:r>
          <a:endParaRPr lang="en-US" dirty="0"/>
        </a:p>
      </dgm:t>
    </dgm:pt>
    <dgm:pt modelId="{F2E59178-9987-4D74-BA24-E9EA26A20AAC}" type="parTrans" cxnId="{4DE697FB-4BB5-4DB7-87C0-5ED95F47349A}">
      <dgm:prSet/>
      <dgm:spPr/>
      <dgm:t>
        <a:bodyPr/>
        <a:lstStyle/>
        <a:p>
          <a:endParaRPr lang="en-US"/>
        </a:p>
      </dgm:t>
    </dgm:pt>
    <dgm:pt modelId="{55B7C991-ABBA-4CF6-AE7A-1D72C5E90790}" type="sibTrans" cxnId="{4DE697FB-4BB5-4DB7-87C0-5ED95F47349A}">
      <dgm:prSet/>
      <dgm:spPr/>
      <dgm:t>
        <a:bodyPr/>
        <a:lstStyle/>
        <a:p>
          <a:endParaRPr lang="en-US"/>
        </a:p>
      </dgm:t>
    </dgm:pt>
    <dgm:pt modelId="{7F1864AF-0D68-4E42-B46D-0B26D035CC1F}">
      <dgm:prSet phldrT="[Text]"/>
      <dgm:spPr/>
      <dgm:t>
        <a:bodyPr/>
        <a:lstStyle/>
        <a:p>
          <a:r>
            <a:rPr lang="sr-Cyrl-BA" dirty="0"/>
            <a:t>Ликови</a:t>
          </a:r>
        </a:p>
      </dgm:t>
    </dgm:pt>
    <dgm:pt modelId="{447C25AD-17DA-4A62-AF77-073EAE46E35E}" type="parTrans" cxnId="{606F3BF0-69E4-4431-8B09-50EA0FFA84C9}">
      <dgm:prSet/>
      <dgm:spPr/>
      <dgm:t>
        <a:bodyPr/>
        <a:lstStyle/>
        <a:p>
          <a:endParaRPr lang="en-US"/>
        </a:p>
      </dgm:t>
    </dgm:pt>
    <dgm:pt modelId="{E676B6CE-02A7-492D-819C-95913E9DD3B2}" type="sibTrans" cxnId="{606F3BF0-69E4-4431-8B09-50EA0FFA84C9}">
      <dgm:prSet/>
      <dgm:spPr/>
      <dgm:t>
        <a:bodyPr/>
        <a:lstStyle/>
        <a:p>
          <a:endParaRPr lang="en-US"/>
        </a:p>
      </dgm:t>
    </dgm:pt>
    <dgm:pt modelId="{BB8EE60E-A96B-4E18-8E47-4C0DC36665EA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en-US" dirty="0"/>
        </a:p>
      </dgm:t>
    </dgm:pt>
    <dgm:pt modelId="{16DE09E6-7558-48DD-B064-084426DCDF16}" type="parTrans" cxnId="{3795B82A-9B44-45F3-8E84-6E2F6331E1D4}">
      <dgm:prSet/>
      <dgm:spPr/>
      <dgm:t>
        <a:bodyPr/>
        <a:lstStyle/>
        <a:p>
          <a:endParaRPr lang="en-US"/>
        </a:p>
      </dgm:t>
    </dgm:pt>
    <dgm:pt modelId="{DF453A5B-970B-4989-B1A5-09964126E95A}" type="sibTrans" cxnId="{3795B82A-9B44-45F3-8E84-6E2F6331E1D4}">
      <dgm:prSet/>
      <dgm:spPr/>
      <dgm:t>
        <a:bodyPr/>
        <a:lstStyle/>
        <a:p>
          <a:endParaRPr lang="en-US"/>
        </a:p>
      </dgm:t>
    </dgm:pt>
    <dgm:pt modelId="{878782EB-0EE7-4D17-9476-5C0A74992AFE}" type="pres">
      <dgm:prSet presAssocID="{09362A90-CE2D-42A9-949B-B5C3B55EE632}" presName="Name0" presStyleCnt="0">
        <dgm:presLayoutVars>
          <dgm:dir/>
          <dgm:animLvl val="lvl"/>
          <dgm:resizeHandles val="exact"/>
        </dgm:presLayoutVars>
      </dgm:prSet>
      <dgm:spPr/>
    </dgm:pt>
    <dgm:pt modelId="{922553F4-2AA7-4DBD-9CED-69E506C5D293}" type="pres">
      <dgm:prSet presAssocID="{C27766DB-99F7-4B85-9102-564F8DE00608}" presName="linNode" presStyleCnt="0"/>
      <dgm:spPr/>
    </dgm:pt>
    <dgm:pt modelId="{1ECE4B18-6041-4125-BE8F-7E7C24185FE4}" type="pres">
      <dgm:prSet presAssocID="{C27766DB-99F7-4B85-9102-564F8DE0060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FB6A4D5-D64A-4C01-9106-3C6D28663C85}" type="pres">
      <dgm:prSet presAssocID="{C27766DB-99F7-4B85-9102-564F8DE00608}" presName="descendantText" presStyleLbl="alignAccFollowNode1" presStyleIdx="0" presStyleCnt="2">
        <dgm:presLayoutVars>
          <dgm:bulletEnabled val="1"/>
        </dgm:presLayoutVars>
      </dgm:prSet>
      <dgm:spPr/>
    </dgm:pt>
    <dgm:pt modelId="{8F29D2EE-2E86-4EA1-A633-852E6B137A06}" type="pres">
      <dgm:prSet presAssocID="{EB989396-8D60-4428-B1BF-9DC061577F7C}" presName="sp" presStyleCnt="0"/>
      <dgm:spPr/>
    </dgm:pt>
    <dgm:pt modelId="{66FA8EC6-10AC-4CC8-AE38-E5DE43AD5306}" type="pres">
      <dgm:prSet presAssocID="{BEF3D57E-8EB2-4E56-ACC0-283FBAAD4BE1}" presName="linNode" presStyleCnt="0"/>
      <dgm:spPr/>
    </dgm:pt>
    <dgm:pt modelId="{62CB080C-BAD7-4261-ADDD-375D22FBF692}" type="pres">
      <dgm:prSet presAssocID="{BEF3D57E-8EB2-4E56-ACC0-283FBAAD4BE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CBAFC7A-028D-4074-BF9F-05914C795D38}" type="pres">
      <dgm:prSet presAssocID="{BEF3D57E-8EB2-4E56-ACC0-283FBAAD4BE1}" presName="descendantText" presStyleLbl="alignAccFollowNode1" presStyleIdx="1" presStyleCnt="2" custLinFactNeighborY="3564">
        <dgm:presLayoutVars>
          <dgm:bulletEnabled val="1"/>
        </dgm:presLayoutVars>
      </dgm:prSet>
      <dgm:spPr/>
    </dgm:pt>
    <dgm:pt modelId="{742AA1AD-5391-45C3-B0FB-14F43AE3E39C}" type="pres">
      <dgm:prSet presAssocID="{8CBC93B2-8889-4DC1-A6CD-8E08B0D03ED4}" presName="sp" presStyleCnt="0"/>
      <dgm:spPr/>
    </dgm:pt>
    <dgm:pt modelId="{C81D7ACE-EE3E-4533-AC79-432A12AC51FF}" type="pres">
      <dgm:prSet presAssocID="{7F1864AF-0D68-4E42-B46D-0B26D035CC1F}" presName="linNode" presStyleCnt="0"/>
      <dgm:spPr/>
    </dgm:pt>
    <dgm:pt modelId="{46ACAD30-F57A-4C99-A37F-200E56D24209}" type="pres">
      <dgm:prSet presAssocID="{7F1864AF-0D68-4E42-B46D-0B26D035CC1F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795B82A-9B44-45F3-8E84-6E2F6331E1D4}" srcId="{BEF3D57E-8EB2-4E56-ACC0-283FBAAD4BE1}" destId="{BB8EE60E-A96B-4E18-8E47-4C0DC36665EA}" srcOrd="1" destOrd="0" parTransId="{16DE09E6-7558-48DD-B064-084426DCDF16}" sibTransId="{DF453A5B-970B-4989-B1A5-09964126E95A}"/>
    <dgm:cxn modelId="{B186E12F-8144-4EA9-BD92-7AE8D808D8D9}" srcId="{C27766DB-99F7-4B85-9102-564F8DE00608}" destId="{4218BA9F-90FE-44C4-A8C5-C8238613984C}" srcOrd="1" destOrd="0" parTransId="{60FDBE6F-62F0-41C2-AB7E-09984F49262C}" sibTransId="{4968A7D2-D2B6-4D44-BF55-A2D701EAFD97}"/>
    <dgm:cxn modelId="{7CD2D730-C6C5-42FA-BB55-DEB9001951A2}" type="presOf" srcId="{DE0F1D10-4FED-4DC2-91B7-B68F2EC082C3}" destId="{DCBAFC7A-028D-4074-BF9F-05914C795D38}" srcOrd="0" destOrd="0" presId="urn:microsoft.com/office/officeart/2005/8/layout/vList5"/>
    <dgm:cxn modelId="{158D8637-C1D9-483B-BCFF-A366A52A290A}" type="presOf" srcId="{4218BA9F-90FE-44C4-A8C5-C8238613984C}" destId="{EFB6A4D5-D64A-4C01-9106-3C6D28663C85}" srcOrd="0" destOrd="1" presId="urn:microsoft.com/office/officeart/2005/8/layout/vList5"/>
    <dgm:cxn modelId="{82461976-2A69-4308-8511-0AFD7564CF3A}" type="presOf" srcId="{BB8EE60E-A96B-4E18-8E47-4C0DC36665EA}" destId="{DCBAFC7A-028D-4074-BF9F-05914C795D38}" srcOrd="0" destOrd="1" presId="urn:microsoft.com/office/officeart/2005/8/layout/vList5"/>
    <dgm:cxn modelId="{1DD1C87D-0FD0-444F-A71D-D11E95D18BB0}" type="presOf" srcId="{B21EAB89-BD69-41CC-856F-9AF1D0063742}" destId="{EFB6A4D5-D64A-4C01-9106-3C6D28663C85}" srcOrd="0" destOrd="0" presId="urn:microsoft.com/office/officeart/2005/8/layout/vList5"/>
    <dgm:cxn modelId="{FE256888-4B11-4274-9796-B816FF23173D}" type="presOf" srcId="{C27766DB-99F7-4B85-9102-564F8DE00608}" destId="{1ECE4B18-6041-4125-BE8F-7E7C24185FE4}" srcOrd="0" destOrd="0" presId="urn:microsoft.com/office/officeart/2005/8/layout/vList5"/>
    <dgm:cxn modelId="{97F4CB90-B758-48CF-B663-46E19EE2C69B}" srcId="{C27766DB-99F7-4B85-9102-564F8DE00608}" destId="{B21EAB89-BD69-41CC-856F-9AF1D0063742}" srcOrd="0" destOrd="0" parTransId="{D9B1C694-DA6E-4A1D-92D7-D55BD03BF171}" sibTransId="{60D5363E-BC47-40D9-9947-B70784836245}"/>
    <dgm:cxn modelId="{5FE469A7-2541-403B-969A-71E28348AAAB}" type="presOf" srcId="{BEF3D57E-8EB2-4E56-ACC0-283FBAAD4BE1}" destId="{62CB080C-BAD7-4261-ADDD-375D22FBF692}" srcOrd="0" destOrd="0" presId="urn:microsoft.com/office/officeart/2005/8/layout/vList5"/>
    <dgm:cxn modelId="{9E033FB7-5AFD-4860-8624-84815BEB15E7}" srcId="{09362A90-CE2D-42A9-949B-B5C3B55EE632}" destId="{BEF3D57E-8EB2-4E56-ACC0-283FBAAD4BE1}" srcOrd="1" destOrd="0" parTransId="{12860A4A-A2E9-4D18-BDEE-C102258358B5}" sibTransId="{8CBC93B2-8889-4DC1-A6CD-8E08B0D03ED4}"/>
    <dgm:cxn modelId="{E376AFB9-9962-4618-880B-F724BFEC7F0C}" type="presOf" srcId="{09362A90-CE2D-42A9-949B-B5C3B55EE632}" destId="{878782EB-0EE7-4D17-9476-5C0A74992AFE}" srcOrd="0" destOrd="0" presId="urn:microsoft.com/office/officeart/2005/8/layout/vList5"/>
    <dgm:cxn modelId="{AB6EA0D1-09C2-42B3-BC68-166A0110EF09}" srcId="{09362A90-CE2D-42A9-949B-B5C3B55EE632}" destId="{C27766DB-99F7-4B85-9102-564F8DE00608}" srcOrd="0" destOrd="0" parTransId="{D986FA59-6983-4ADC-B69F-47FE30804889}" sibTransId="{EB989396-8D60-4428-B1BF-9DC061577F7C}"/>
    <dgm:cxn modelId="{DAE0C4D3-60A4-4ABE-ACAA-C283643ABA6B}" type="presOf" srcId="{7F1864AF-0D68-4E42-B46D-0B26D035CC1F}" destId="{46ACAD30-F57A-4C99-A37F-200E56D24209}" srcOrd="0" destOrd="0" presId="urn:microsoft.com/office/officeart/2005/8/layout/vList5"/>
    <dgm:cxn modelId="{606F3BF0-69E4-4431-8B09-50EA0FFA84C9}" srcId="{09362A90-CE2D-42A9-949B-B5C3B55EE632}" destId="{7F1864AF-0D68-4E42-B46D-0B26D035CC1F}" srcOrd="2" destOrd="0" parTransId="{447C25AD-17DA-4A62-AF77-073EAE46E35E}" sibTransId="{E676B6CE-02A7-492D-819C-95913E9DD3B2}"/>
    <dgm:cxn modelId="{4DE697FB-4BB5-4DB7-87C0-5ED95F47349A}" srcId="{BEF3D57E-8EB2-4E56-ACC0-283FBAAD4BE1}" destId="{DE0F1D10-4FED-4DC2-91B7-B68F2EC082C3}" srcOrd="0" destOrd="0" parTransId="{F2E59178-9987-4D74-BA24-E9EA26A20AAC}" sibTransId="{55B7C991-ABBA-4CF6-AE7A-1D72C5E90790}"/>
    <dgm:cxn modelId="{B22C202E-3BDF-4D5E-848A-1654C233B9A4}" type="presParOf" srcId="{878782EB-0EE7-4D17-9476-5C0A74992AFE}" destId="{922553F4-2AA7-4DBD-9CED-69E506C5D293}" srcOrd="0" destOrd="0" presId="urn:microsoft.com/office/officeart/2005/8/layout/vList5"/>
    <dgm:cxn modelId="{6E9B99A9-DB7C-48ED-BF95-3ED65986A0AD}" type="presParOf" srcId="{922553F4-2AA7-4DBD-9CED-69E506C5D293}" destId="{1ECE4B18-6041-4125-BE8F-7E7C24185FE4}" srcOrd="0" destOrd="0" presId="urn:microsoft.com/office/officeart/2005/8/layout/vList5"/>
    <dgm:cxn modelId="{27283419-FFAB-4CCC-A4D8-BCFD8E0A3AFC}" type="presParOf" srcId="{922553F4-2AA7-4DBD-9CED-69E506C5D293}" destId="{EFB6A4D5-D64A-4C01-9106-3C6D28663C85}" srcOrd="1" destOrd="0" presId="urn:microsoft.com/office/officeart/2005/8/layout/vList5"/>
    <dgm:cxn modelId="{E5C76CEB-9174-4E2F-9CAA-14E2F0E7E00F}" type="presParOf" srcId="{878782EB-0EE7-4D17-9476-5C0A74992AFE}" destId="{8F29D2EE-2E86-4EA1-A633-852E6B137A06}" srcOrd="1" destOrd="0" presId="urn:microsoft.com/office/officeart/2005/8/layout/vList5"/>
    <dgm:cxn modelId="{586BDF1C-5D55-4EEE-80D8-B84B3CD367D5}" type="presParOf" srcId="{878782EB-0EE7-4D17-9476-5C0A74992AFE}" destId="{66FA8EC6-10AC-4CC8-AE38-E5DE43AD5306}" srcOrd="2" destOrd="0" presId="urn:microsoft.com/office/officeart/2005/8/layout/vList5"/>
    <dgm:cxn modelId="{381F173C-32CD-48BF-A421-7497129BEE7A}" type="presParOf" srcId="{66FA8EC6-10AC-4CC8-AE38-E5DE43AD5306}" destId="{62CB080C-BAD7-4261-ADDD-375D22FBF692}" srcOrd="0" destOrd="0" presId="urn:microsoft.com/office/officeart/2005/8/layout/vList5"/>
    <dgm:cxn modelId="{2D17766A-1286-4781-AA93-86EFE6DF9755}" type="presParOf" srcId="{66FA8EC6-10AC-4CC8-AE38-E5DE43AD5306}" destId="{DCBAFC7A-028D-4074-BF9F-05914C795D38}" srcOrd="1" destOrd="0" presId="urn:microsoft.com/office/officeart/2005/8/layout/vList5"/>
    <dgm:cxn modelId="{4EF36B48-67ED-4045-8F56-6A8DE2742EF2}" type="presParOf" srcId="{878782EB-0EE7-4D17-9476-5C0A74992AFE}" destId="{742AA1AD-5391-45C3-B0FB-14F43AE3E39C}" srcOrd="3" destOrd="0" presId="urn:microsoft.com/office/officeart/2005/8/layout/vList5"/>
    <dgm:cxn modelId="{ABC8CD23-4D8B-4B9B-9F9D-3C23D9EBA44B}" type="presParOf" srcId="{878782EB-0EE7-4D17-9476-5C0A74992AFE}" destId="{C81D7ACE-EE3E-4533-AC79-432A12AC51FF}" srcOrd="4" destOrd="0" presId="urn:microsoft.com/office/officeart/2005/8/layout/vList5"/>
    <dgm:cxn modelId="{ABFF71F2-BA13-4080-BBC0-2B355BFEA31B}" type="presParOf" srcId="{C81D7ACE-EE3E-4533-AC79-432A12AC51FF}" destId="{46ACAD30-F57A-4C99-A37F-200E56D242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066506C-3619-4A7F-9CE6-97B3174FA1AE}" type="doc">
      <dgm:prSet loTypeId="urn:microsoft.com/office/officeart/2005/8/layout/bProcess2" loCatId="process" qsTypeId="urn:microsoft.com/office/officeart/2005/8/quickstyle/simple5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FA4C6F62-02AA-44D9-BF2C-3A3252C78A37}">
      <dgm:prSet phldrT="[Text]" custT="1"/>
      <dgm:spPr/>
      <dgm:t>
        <a:bodyPr/>
        <a:lstStyle/>
        <a:p>
          <a:r>
            <a:rPr lang="sr-Cyrl-BA" sz="2000" b="0"/>
            <a:t>КЛАСИЦИЗАМ</a:t>
          </a:r>
          <a:endParaRPr lang="en-US" sz="2000" b="0" dirty="0"/>
        </a:p>
      </dgm:t>
    </dgm:pt>
    <dgm:pt modelId="{E3F33278-1673-419B-B54A-F7F27A468B0D}" type="parTrans" cxnId="{518DF35F-5736-43D0-9729-EF1FF36CBFAF}">
      <dgm:prSet/>
      <dgm:spPr/>
      <dgm:t>
        <a:bodyPr/>
        <a:lstStyle/>
        <a:p>
          <a:endParaRPr lang="en-US"/>
        </a:p>
      </dgm:t>
    </dgm:pt>
    <dgm:pt modelId="{EE9B5421-F5B8-4A54-A2FD-6EC0E8318A47}" type="sibTrans" cxnId="{518DF35F-5736-43D0-9729-EF1FF36CBFAF}">
      <dgm:prSet/>
      <dgm:spPr/>
      <dgm:t>
        <a:bodyPr/>
        <a:lstStyle/>
        <a:p>
          <a:endParaRPr lang="en-US"/>
        </a:p>
      </dgm:t>
    </dgm:pt>
    <dgm:pt modelId="{760B4A77-22B8-4F71-B87B-C6080E93CEB6}">
      <dgm:prSet phldrT="[Text]"/>
      <dgm:spPr/>
      <dgm:t>
        <a:bodyPr/>
        <a:lstStyle/>
        <a:p>
          <a:r>
            <a:rPr lang="sr-Latn-RS" dirty="0"/>
            <a:t>XVII </a:t>
          </a:r>
          <a:r>
            <a:rPr lang="sr-Cyrl-BA" dirty="0"/>
            <a:t>вијек</a:t>
          </a:r>
          <a:endParaRPr lang="en-US" dirty="0"/>
        </a:p>
      </dgm:t>
    </dgm:pt>
    <dgm:pt modelId="{64420EA3-F8A0-441E-8785-380D24EFDB43}" type="parTrans" cxnId="{F86BE1E7-BE98-45C2-9B76-276C69A0C2A3}">
      <dgm:prSet/>
      <dgm:spPr/>
      <dgm:t>
        <a:bodyPr/>
        <a:lstStyle/>
        <a:p>
          <a:endParaRPr lang="en-US"/>
        </a:p>
      </dgm:t>
    </dgm:pt>
    <dgm:pt modelId="{24DE4882-BCE1-4FE5-BD66-424B8D0623EB}" type="sibTrans" cxnId="{F86BE1E7-BE98-45C2-9B76-276C69A0C2A3}">
      <dgm:prSet/>
      <dgm:spPr/>
      <dgm:t>
        <a:bodyPr/>
        <a:lstStyle/>
        <a:p>
          <a:endParaRPr lang="en-US"/>
        </a:p>
      </dgm:t>
    </dgm:pt>
    <dgm:pt modelId="{E21E1A68-6BF9-4586-98DF-015F49E64188}">
      <dgm:prSet phldrT="[Text]"/>
      <dgm:spPr/>
      <dgm:t>
        <a:bodyPr/>
        <a:lstStyle/>
        <a:p>
          <a:r>
            <a:rPr lang="sr-Cyrl-BA" dirty="0"/>
            <a:t>Француска</a:t>
          </a:r>
          <a:endParaRPr lang="en-US" dirty="0"/>
        </a:p>
      </dgm:t>
    </dgm:pt>
    <dgm:pt modelId="{95A0359A-32B8-45B8-8258-21BA8B08B725}" type="parTrans" cxnId="{67545557-8741-4E2D-8B39-CB73C0108DD3}">
      <dgm:prSet/>
      <dgm:spPr/>
      <dgm:t>
        <a:bodyPr/>
        <a:lstStyle/>
        <a:p>
          <a:endParaRPr lang="en-US"/>
        </a:p>
      </dgm:t>
    </dgm:pt>
    <dgm:pt modelId="{4E98FA05-0F26-4CA9-B456-DB2B232ACD75}" type="sibTrans" cxnId="{67545557-8741-4E2D-8B39-CB73C0108DD3}">
      <dgm:prSet/>
      <dgm:spPr/>
      <dgm:t>
        <a:bodyPr/>
        <a:lstStyle/>
        <a:p>
          <a:endParaRPr lang="en-US"/>
        </a:p>
      </dgm:t>
    </dgm:pt>
    <dgm:pt modelId="{972D8610-59F6-4B2C-9836-412069B9B5D5}">
      <dgm:prSet phldrT="[Text]"/>
      <dgm:spPr/>
      <dgm:t>
        <a:bodyPr/>
        <a:lstStyle/>
        <a:p>
          <a:r>
            <a:rPr lang="sr-Cyrl-BA" dirty="0"/>
            <a:t>антика</a:t>
          </a:r>
          <a:endParaRPr lang="en-US" dirty="0"/>
        </a:p>
      </dgm:t>
    </dgm:pt>
    <dgm:pt modelId="{733134A1-9D3C-4773-AB0C-347DBAAFD495}" type="parTrans" cxnId="{09B74BB3-DD73-43BE-AD9A-51D65ADA6D63}">
      <dgm:prSet/>
      <dgm:spPr/>
      <dgm:t>
        <a:bodyPr/>
        <a:lstStyle/>
        <a:p>
          <a:endParaRPr lang="en-US"/>
        </a:p>
      </dgm:t>
    </dgm:pt>
    <dgm:pt modelId="{B85FA96D-35B9-4FA5-82BE-5C437DC1D3E4}" type="sibTrans" cxnId="{09B74BB3-DD73-43BE-AD9A-51D65ADA6D63}">
      <dgm:prSet/>
      <dgm:spPr/>
      <dgm:t>
        <a:bodyPr/>
        <a:lstStyle/>
        <a:p>
          <a:endParaRPr lang="en-US"/>
        </a:p>
      </dgm:t>
    </dgm:pt>
    <dgm:pt modelId="{3911334C-D13B-47A5-9935-018F26248974}">
      <dgm:prSet phldrT="[Text]"/>
      <dgm:spPr/>
      <dgm:t>
        <a:bodyPr/>
        <a:lstStyle/>
        <a:p>
          <a:r>
            <a:rPr lang="sr-Cyrl-BA" dirty="0"/>
            <a:t>Систем</a:t>
          </a:r>
        </a:p>
        <a:p>
          <a:r>
            <a:rPr lang="sr-Cyrl-BA" dirty="0"/>
            <a:t>правила</a:t>
          </a:r>
          <a:endParaRPr lang="en-US" dirty="0"/>
        </a:p>
      </dgm:t>
    </dgm:pt>
    <dgm:pt modelId="{693881B5-D657-478F-9613-C1B32A416CD3}" type="parTrans" cxnId="{C46F77CE-B645-4A71-A0AE-448605EE0CBA}">
      <dgm:prSet/>
      <dgm:spPr/>
      <dgm:t>
        <a:bodyPr/>
        <a:lstStyle/>
        <a:p>
          <a:endParaRPr lang="en-US"/>
        </a:p>
      </dgm:t>
    </dgm:pt>
    <dgm:pt modelId="{FF56A490-7019-4EA9-BF04-9AD68DC029C1}" type="sibTrans" cxnId="{C46F77CE-B645-4A71-A0AE-448605EE0CBA}">
      <dgm:prSet/>
      <dgm:spPr/>
      <dgm:t>
        <a:bodyPr/>
        <a:lstStyle/>
        <a:p>
          <a:endParaRPr lang="en-US"/>
        </a:p>
      </dgm:t>
    </dgm:pt>
    <dgm:pt modelId="{BC388F2A-A046-42CA-8023-122C8C125CCA}">
      <dgm:prSet phldrT="[Text]"/>
      <dgm:spPr/>
      <dgm:t>
        <a:bodyPr/>
        <a:lstStyle/>
        <a:p>
          <a:r>
            <a:rPr lang="sr-Cyrl-BA" dirty="0"/>
            <a:t>Аристотел</a:t>
          </a:r>
          <a:endParaRPr lang="en-US" dirty="0"/>
        </a:p>
      </dgm:t>
    </dgm:pt>
    <dgm:pt modelId="{61C60B62-5C97-4F13-9AC5-51CF80FA73AB}" type="parTrans" cxnId="{5CB51303-3C8E-4C9A-A405-D97BE8597714}">
      <dgm:prSet/>
      <dgm:spPr/>
      <dgm:t>
        <a:bodyPr/>
        <a:lstStyle/>
        <a:p>
          <a:endParaRPr lang="en-US"/>
        </a:p>
      </dgm:t>
    </dgm:pt>
    <dgm:pt modelId="{059AA58D-C096-4C47-90D9-002CF01CA0EB}" type="sibTrans" cxnId="{5CB51303-3C8E-4C9A-A405-D97BE8597714}">
      <dgm:prSet/>
      <dgm:spPr/>
      <dgm:t>
        <a:bodyPr/>
        <a:lstStyle/>
        <a:p>
          <a:endParaRPr lang="en-US"/>
        </a:p>
      </dgm:t>
    </dgm:pt>
    <dgm:pt modelId="{559CF4F6-95FC-4BC2-B4F6-C4EB7BD066F8}">
      <dgm:prSet phldrT="[Text]"/>
      <dgm:spPr/>
      <dgm:t>
        <a:bodyPr/>
        <a:lstStyle/>
        <a:p>
          <a:r>
            <a:rPr lang="sr-Cyrl-BA" dirty="0"/>
            <a:t>драма(3 јединства)</a:t>
          </a:r>
        </a:p>
        <a:p>
          <a:r>
            <a:rPr lang="sr-Cyrl-BA" dirty="0"/>
            <a:t>ТРАГЕДИЈА</a:t>
          </a:r>
          <a:endParaRPr lang="en-US" dirty="0"/>
        </a:p>
      </dgm:t>
    </dgm:pt>
    <dgm:pt modelId="{526D8BE9-851B-441E-84BC-60499192AD28}" type="parTrans" cxnId="{6FD00A78-5ED7-410E-9467-6D08A0B11B08}">
      <dgm:prSet/>
      <dgm:spPr/>
      <dgm:t>
        <a:bodyPr/>
        <a:lstStyle/>
        <a:p>
          <a:endParaRPr lang="en-US"/>
        </a:p>
      </dgm:t>
    </dgm:pt>
    <dgm:pt modelId="{439A2EE8-773C-48F1-95D1-4783754D4A91}" type="sibTrans" cxnId="{6FD00A78-5ED7-410E-9467-6D08A0B11B08}">
      <dgm:prSet/>
      <dgm:spPr/>
      <dgm:t>
        <a:bodyPr/>
        <a:lstStyle/>
        <a:p>
          <a:endParaRPr lang="en-US"/>
        </a:p>
      </dgm:t>
    </dgm:pt>
    <dgm:pt modelId="{27237160-0B3F-4E14-B85B-1278F831F8F7}">
      <dgm:prSet phldrT="[Text]"/>
      <dgm:spPr/>
      <dgm:t>
        <a:bodyPr/>
        <a:lstStyle/>
        <a:p>
          <a:r>
            <a:rPr lang="sr-Cyrl-BA" dirty="0"/>
            <a:t>Никола Боало</a:t>
          </a:r>
          <a:endParaRPr lang="en-US" dirty="0"/>
        </a:p>
      </dgm:t>
    </dgm:pt>
    <dgm:pt modelId="{60FAECE0-3156-4D8C-B543-EB8B2842CB2C}" type="parTrans" cxnId="{50ECF159-E903-46E0-BFE3-F87ECB4E78E9}">
      <dgm:prSet/>
      <dgm:spPr/>
      <dgm:t>
        <a:bodyPr/>
        <a:lstStyle/>
        <a:p>
          <a:endParaRPr lang="en-US"/>
        </a:p>
      </dgm:t>
    </dgm:pt>
    <dgm:pt modelId="{675E7D9F-7F7C-4B12-9FAF-24811CE61F9C}" type="sibTrans" cxnId="{50ECF159-E903-46E0-BFE3-F87ECB4E78E9}">
      <dgm:prSet/>
      <dgm:spPr/>
      <dgm:t>
        <a:bodyPr/>
        <a:lstStyle/>
        <a:p>
          <a:endParaRPr lang="en-US"/>
        </a:p>
      </dgm:t>
    </dgm:pt>
    <dgm:pt modelId="{59614EB3-E91A-494D-9AF6-AF9CB58927E4}">
      <dgm:prSet phldrT="[Text]"/>
      <dgm:spPr/>
      <dgm:t>
        <a:bodyPr/>
        <a:lstStyle/>
        <a:p>
          <a:r>
            <a:rPr lang="sr-Cyrl-BA" dirty="0"/>
            <a:t>Лукијан Мушицки</a:t>
          </a:r>
          <a:endParaRPr lang="en-US" dirty="0"/>
        </a:p>
      </dgm:t>
    </dgm:pt>
    <dgm:pt modelId="{DB63DE32-491C-493B-A076-1387779D3CFD}" type="parTrans" cxnId="{0D978696-1681-4AD5-A49E-FCD990A5DB7C}">
      <dgm:prSet/>
      <dgm:spPr/>
      <dgm:t>
        <a:bodyPr/>
        <a:lstStyle/>
        <a:p>
          <a:endParaRPr lang="en-US"/>
        </a:p>
      </dgm:t>
    </dgm:pt>
    <dgm:pt modelId="{614131E5-8E8E-4E6A-A305-D4541B60A1E9}" type="sibTrans" cxnId="{0D978696-1681-4AD5-A49E-FCD990A5DB7C}">
      <dgm:prSet/>
      <dgm:spPr/>
      <dgm:t>
        <a:bodyPr/>
        <a:lstStyle/>
        <a:p>
          <a:endParaRPr lang="en-US"/>
        </a:p>
      </dgm:t>
    </dgm:pt>
    <dgm:pt modelId="{F455CA88-FC3A-4CF1-83A9-5F7A0C922596}" type="pres">
      <dgm:prSet presAssocID="{0066506C-3619-4A7F-9CE6-97B3174FA1AE}" presName="diagram" presStyleCnt="0">
        <dgm:presLayoutVars>
          <dgm:dir/>
          <dgm:resizeHandles/>
        </dgm:presLayoutVars>
      </dgm:prSet>
      <dgm:spPr/>
    </dgm:pt>
    <dgm:pt modelId="{860EF44D-6925-496C-9DA0-52D20D6C82C4}" type="pres">
      <dgm:prSet presAssocID="{FA4C6F62-02AA-44D9-BF2C-3A3252C78A37}" presName="firstNode" presStyleLbl="node1" presStyleIdx="0" presStyleCnt="9" custScaleX="130393" custScaleY="108874">
        <dgm:presLayoutVars>
          <dgm:bulletEnabled val="1"/>
        </dgm:presLayoutVars>
      </dgm:prSet>
      <dgm:spPr/>
    </dgm:pt>
    <dgm:pt modelId="{C0344498-0C4D-47E9-827D-F69A711ECF15}" type="pres">
      <dgm:prSet presAssocID="{EE9B5421-F5B8-4A54-A2FD-6EC0E8318A47}" presName="sibTrans" presStyleLbl="sibTrans2D1" presStyleIdx="0" presStyleCnt="8"/>
      <dgm:spPr/>
    </dgm:pt>
    <dgm:pt modelId="{1A8334D0-40C3-4DA6-8DA1-1A3ADAD9FA9D}" type="pres">
      <dgm:prSet presAssocID="{760B4A77-22B8-4F71-B87B-C6080E93CEB6}" presName="middleNode" presStyleCnt="0"/>
      <dgm:spPr/>
    </dgm:pt>
    <dgm:pt modelId="{3FED9267-573B-4D49-B2C5-03CAD566D53E}" type="pres">
      <dgm:prSet presAssocID="{760B4A77-22B8-4F71-B87B-C6080E93CEB6}" presName="padding" presStyleLbl="node1" presStyleIdx="0" presStyleCnt="9"/>
      <dgm:spPr/>
    </dgm:pt>
    <dgm:pt modelId="{3F61095F-7842-4E99-822E-BC4409D35135}" type="pres">
      <dgm:prSet presAssocID="{760B4A77-22B8-4F71-B87B-C6080E93CEB6}" presName="shape" presStyleLbl="node1" presStyleIdx="1" presStyleCnt="9">
        <dgm:presLayoutVars>
          <dgm:bulletEnabled val="1"/>
        </dgm:presLayoutVars>
      </dgm:prSet>
      <dgm:spPr/>
    </dgm:pt>
    <dgm:pt modelId="{5653C933-C9DD-406B-B3FB-6B7BFAC2B7C2}" type="pres">
      <dgm:prSet presAssocID="{24DE4882-BCE1-4FE5-BD66-424B8D0623EB}" presName="sibTrans" presStyleLbl="sibTrans2D1" presStyleIdx="1" presStyleCnt="8"/>
      <dgm:spPr/>
    </dgm:pt>
    <dgm:pt modelId="{2189841F-9887-489A-9CB0-4EE21FEE0D6C}" type="pres">
      <dgm:prSet presAssocID="{E21E1A68-6BF9-4586-98DF-015F49E64188}" presName="middleNode" presStyleCnt="0"/>
      <dgm:spPr/>
    </dgm:pt>
    <dgm:pt modelId="{BD90D4BA-D408-4F23-9022-B71E74FDC59D}" type="pres">
      <dgm:prSet presAssocID="{E21E1A68-6BF9-4586-98DF-015F49E64188}" presName="padding" presStyleLbl="node1" presStyleIdx="1" presStyleCnt="9"/>
      <dgm:spPr/>
    </dgm:pt>
    <dgm:pt modelId="{53A2CF73-D1D3-4149-894F-3F57AB25936D}" type="pres">
      <dgm:prSet presAssocID="{E21E1A68-6BF9-4586-98DF-015F49E64188}" presName="shape" presStyleLbl="node1" presStyleIdx="2" presStyleCnt="9">
        <dgm:presLayoutVars>
          <dgm:bulletEnabled val="1"/>
        </dgm:presLayoutVars>
      </dgm:prSet>
      <dgm:spPr/>
    </dgm:pt>
    <dgm:pt modelId="{5034C57A-8C65-4C8D-A451-EDEF8AB43274}" type="pres">
      <dgm:prSet presAssocID="{4E98FA05-0F26-4CA9-B456-DB2B232ACD75}" presName="sibTrans" presStyleLbl="sibTrans2D1" presStyleIdx="2" presStyleCnt="8"/>
      <dgm:spPr/>
    </dgm:pt>
    <dgm:pt modelId="{7FE3695A-BE1B-4148-8267-72239B880805}" type="pres">
      <dgm:prSet presAssocID="{972D8610-59F6-4B2C-9836-412069B9B5D5}" presName="middleNode" presStyleCnt="0"/>
      <dgm:spPr/>
    </dgm:pt>
    <dgm:pt modelId="{775C9819-B3B5-4203-9019-CD5D0239B5DB}" type="pres">
      <dgm:prSet presAssocID="{972D8610-59F6-4B2C-9836-412069B9B5D5}" presName="padding" presStyleLbl="node1" presStyleIdx="2" presStyleCnt="9"/>
      <dgm:spPr/>
    </dgm:pt>
    <dgm:pt modelId="{6850D7E1-E21E-4E0F-9EAD-F08EB2FADCEA}" type="pres">
      <dgm:prSet presAssocID="{972D8610-59F6-4B2C-9836-412069B9B5D5}" presName="shape" presStyleLbl="node1" presStyleIdx="3" presStyleCnt="9">
        <dgm:presLayoutVars>
          <dgm:bulletEnabled val="1"/>
        </dgm:presLayoutVars>
      </dgm:prSet>
      <dgm:spPr/>
    </dgm:pt>
    <dgm:pt modelId="{1971D4D0-0BF6-4D9D-A750-7B4C40023C91}" type="pres">
      <dgm:prSet presAssocID="{B85FA96D-35B9-4FA5-82BE-5C437DC1D3E4}" presName="sibTrans" presStyleLbl="sibTrans2D1" presStyleIdx="3" presStyleCnt="8"/>
      <dgm:spPr/>
    </dgm:pt>
    <dgm:pt modelId="{DE0AB691-D4DA-4DCD-9B37-F8B5277823F4}" type="pres">
      <dgm:prSet presAssocID="{3911334C-D13B-47A5-9935-018F26248974}" presName="middleNode" presStyleCnt="0"/>
      <dgm:spPr/>
    </dgm:pt>
    <dgm:pt modelId="{7AF7B5B2-9ED9-4C4F-AA16-B6CD3B335C3F}" type="pres">
      <dgm:prSet presAssocID="{3911334C-D13B-47A5-9935-018F26248974}" presName="padding" presStyleLbl="node1" presStyleIdx="3" presStyleCnt="9"/>
      <dgm:spPr/>
    </dgm:pt>
    <dgm:pt modelId="{A2863316-03E6-4F9A-97F6-4A08A934B8D2}" type="pres">
      <dgm:prSet presAssocID="{3911334C-D13B-47A5-9935-018F26248974}" presName="shape" presStyleLbl="node1" presStyleIdx="4" presStyleCnt="9">
        <dgm:presLayoutVars>
          <dgm:bulletEnabled val="1"/>
        </dgm:presLayoutVars>
      </dgm:prSet>
      <dgm:spPr/>
    </dgm:pt>
    <dgm:pt modelId="{84D789EE-BB83-4310-912D-2496105C5641}" type="pres">
      <dgm:prSet presAssocID="{FF56A490-7019-4EA9-BF04-9AD68DC029C1}" presName="sibTrans" presStyleLbl="sibTrans2D1" presStyleIdx="4" presStyleCnt="8"/>
      <dgm:spPr/>
    </dgm:pt>
    <dgm:pt modelId="{682470EC-3532-4914-BED3-B84A1830A810}" type="pres">
      <dgm:prSet presAssocID="{BC388F2A-A046-42CA-8023-122C8C125CCA}" presName="middleNode" presStyleCnt="0"/>
      <dgm:spPr/>
    </dgm:pt>
    <dgm:pt modelId="{8E87CF3B-478E-4CC2-A59F-EBB8A0F59D31}" type="pres">
      <dgm:prSet presAssocID="{BC388F2A-A046-42CA-8023-122C8C125CCA}" presName="padding" presStyleLbl="node1" presStyleIdx="4" presStyleCnt="9"/>
      <dgm:spPr/>
    </dgm:pt>
    <dgm:pt modelId="{F7F1E98F-D4E0-45FE-8D14-58CB7CCC674B}" type="pres">
      <dgm:prSet presAssocID="{BC388F2A-A046-42CA-8023-122C8C125CCA}" presName="shape" presStyleLbl="node1" presStyleIdx="5" presStyleCnt="9">
        <dgm:presLayoutVars>
          <dgm:bulletEnabled val="1"/>
        </dgm:presLayoutVars>
      </dgm:prSet>
      <dgm:spPr/>
    </dgm:pt>
    <dgm:pt modelId="{37CEE917-F421-4573-BBC2-0C2505D28D13}" type="pres">
      <dgm:prSet presAssocID="{059AA58D-C096-4C47-90D9-002CF01CA0EB}" presName="sibTrans" presStyleLbl="sibTrans2D1" presStyleIdx="5" presStyleCnt="8"/>
      <dgm:spPr/>
    </dgm:pt>
    <dgm:pt modelId="{64C04962-EA9E-44A4-A397-883736F92290}" type="pres">
      <dgm:prSet presAssocID="{559CF4F6-95FC-4BC2-B4F6-C4EB7BD066F8}" presName="middleNode" presStyleCnt="0"/>
      <dgm:spPr/>
    </dgm:pt>
    <dgm:pt modelId="{F9F5DFD3-2A4F-4110-9BC2-61E1E5E91103}" type="pres">
      <dgm:prSet presAssocID="{559CF4F6-95FC-4BC2-B4F6-C4EB7BD066F8}" presName="padding" presStyleLbl="node1" presStyleIdx="5" presStyleCnt="9"/>
      <dgm:spPr/>
    </dgm:pt>
    <dgm:pt modelId="{C58925E8-73B5-45B8-87D3-FEF2DB6CE23B}" type="pres">
      <dgm:prSet presAssocID="{559CF4F6-95FC-4BC2-B4F6-C4EB7BD066F8}" presName="shape" presStyleLbl="node1" presStyleIdx="6" presStyleCnt="9">
        <dgm:presLayoutVars>
          <dgm:bulletEnabled val="1"/>
        </dgm:presLayoutVars>
      </dgm:prSet>
      <dgm:spPr/>
    </dgm:pt>
    <dgm:pt modelId="{8BD1930A-7DE4-4237-84BE-05FECF1DB55D}" type="pres">
      <dgm:prSet presAssocID="{439A2EE8-773C-48F1-95D1-4783754D4A91}" presName="sibTrans" presStyleLbl="sibTrans2D1" presStyleIdx="6" presStyleCnt="8"/>
      <dgm:spPr/>
    </dgm:pt>
    <dgm:pt modelId="{DD06C9D1-3E50-4EAC-A78A-B326B5D76193}" type="pres">
      <dgm:prSet presAssocID="{27237160-0B3F-4E14-B85B-1278F831F8F7}" presName="middleNode" presStyleCnt="0"/>
      <dgm:spPr/>
    </dgm:pt>
    <dgm:pt modelId="{0436C31E-41CA-4325-AB68-C91C97DE52A4}" type="pres">
      <dgm:prSet presAssocID="{27237160-0B3F-4E14-B85B-1278F831F8F7}" presName="padding" presStyleLbl="node1" presStyleIdx="6" presStyleCnt="9"/>
      <dgm:spPr/>
    </dgm:pt>
    <dgm:pt modelId="{E2191986-DAF5-4D2A-8048-B8AF61091A72}" type="pres">
      <dgm:prSet presAssocID="{27237160-0B3F-4E14-B85B-1278F831F8F7}" presName="shape" presStyleLbl="node1" presStyleIdx="7" presStyleCnt="9">
        <dgm:presLayoutVars>
          <dgm:bulletEnabled val="1"/>
        </dgm:presLayoutVars>
      </dgm:prSet>
      <dgm:spPr/>
    </dgm:pt>
    <dgm:pt modelId="{9ADA1DFC-6659-424B-A599-19E632EBAD8E}" type="pres">
      <dgm:prSet presAssocID="{675E7D9F-7F7C-4B12-9FAF-24811CE61F9C}" presName="sibTrans" presStyleLbl="sibTrans2D1" presStyleIdx="7" presStyleCnt="8"/>
      <dgm:spPr/>
    </dgm:pt>
    <dgm:pt modelId="{AA4C62A4-E3F5-4384-8F40-9E215CA36CA7}" type="pres">
      <dgm:prSet presAssocID="{59614EB3-E91A-494D-9AF6-AF9CB58927E4}" presName="lastNode" presStyleLbl="node1" presStyleIdx="8" presStyleCnt="9">
        <dgm:presLayoutVars>
          <dgm:bulletEnabled val="1"/>
        </dgm:presLayoutVars>
      </dgm:prSet>
      <dgm:spPr/>
    </dgm:pt>
  </dgm:ptLst>
  <dgm:cxnLst>
    <dgm:cxn modelId="{5CB51303-3C8E-4C9A-A405-D97BE8597714}" srcId="{0066506C-3619-4A7F-9CE6-97B3174FA1AE}" destId="{BC388F2A-A046-42CA-8023-122C8C125CCA}" srcOrd="5" destOrd="0" parTransId="{61C60B62-5C97-4F13-9AC5-51CF80FA73AB}" sibTransId="{059AA58D-C096-4C47-90D9-002CF01CA0EB}"/>
    <dgm:cxn modelId="{FFC5191D-95F4-4067-BF93-11B386CA5C5C}" type="presOf" srcId="{24DE4882-BCE1-4FE5-BD66-424B8D0623EB}" destId="{5653C933-C9DD-406B-B3FB-6B7BFAC2B7C2}" srcOrd="0" destOrd="0" presId="urn:microsoft.com/office/officeart/2005/8/layout/bProcess2"/>
    <dgm:cxn modelId="{9DB0CE27-50EE-4CCB-A86B-87F75C9DB0D9}" type="presOf" srcId="{27237160-0B3F-4E14-B85B-1278F831F8F7}" destId="{E2191986-DAF5-4D2A-8048-B8AF61091A72}" srcOrd="0" destOrd="0" presId="urn:microsoft.com/office/officeart/2005/8/layout/bProcess2"/>
    <dgm:cxn modelId="{4A29F42B-DA0A-47CB-A0AF-CCB44F7368A8}" type="presOf" srcId="{760B4A77-22B8-4F71-B87B-C6080E93CEB6}" destId="{3F61095F-7842-4E99-822E-BC4409D35135}" srcOrd="0" destOrd="0" presId="urn:microsoft.com/office/officeart/2005/8/layout/bProcess2"/>
    <dgm:cxn modelId="{ED016334-1B34-4C96-9EEC-A12AE91090EB}" type="presOf" srcId="{B85FA96D-35B9-4FA5-82BE-5C437DC1D3E4}" destId="{1971D4D0-0BF6-4D9D-A750-7B4C40023C91}" srcOrd="0" destOrd="0" presId="urn:microsoft.com/office/officeart/2005/8/layout/bProcess2"/>
    <dgm:cxn modelId="{62592F3A-82DD-447A-9671-B1E9B177A747}" type="presOf" srcId="{559CF4F6-95FC-4BC2-B4F6-C4EB7BD066F8}" destId="{C58925E8-73B5-45B8-87D3-FEF2DB6CE23B}" srcOrd="0" destOrd="0" presId="urn:microsoft.com/office/officeart/2005/8/layout/bProcess2"/>
    <dgm:cxn modelId="{1FCF0D5D-102A-4250-8668-8675216D17F8}" type="presOf" srcId="{972D8610-59F6-4B2C-9836-412069B9B5D5}" destId="{6850D7E1-E21E-4E0F-9EAD-F08EB2FADCEA}" srcOrd="0" destOrd="0" presId="urn:microsoft.com/office/officeart/2005/8/layout/bProcess2"/>
    <dgm:cxn modelId="{518DF35F-5736-43D0-9729-EF1FF36CBFAF}" srcId="{0066506C-3619-4A7F-9CE6-97B3174FA1AE}" destId="{FA4C6F62-02AA-44D9-BF2C-3A3252C78A37}" srcOrd="0" destOrd="0" parTransId="{E3F33278-1673-419B-B54A-F7F27A468B0D}" sibTransId="{EE9B5421-F5B8-4A54-A2FD-6EC0E8318A47}"/>
    <dgm:cxn modelId="{15893960-4638-43D7-AC53-043C9D1955B9}" type="presOf" srcId="{E21E1A68-6BF9-4586-98DF-015F49E64188}" destId="{53A2CF73-D1D3-4149-894F-3F57AB25936D}" srcOrd="0" destOrd="0" presId="urn:microsoft.com/office/officeart/2005/8/layout/bProcess2"/>
    <dgm:cxn modelId="{450F824E-CDD3-40B5-B48E-7F4CC7946459}" type="presOf" srcId="{EE9B5421-F5B8-4A54-A2FD-6EC0E8318A47}" destId="{C0344498-0C4D-47E9-827D-F69A711ECF15}" srcOrd="0" destOrd="0" presId="urn:microsoft.com/office/officeart/2005/8/layout/bProcess2"/>
    <dgm:cxn modelId="{67545557-8741-4E2D-8B39-CB73C0108DD3}" srcId="{0066506C-3619-4A7F-9CE6-97B3174FA1AE}" destId="{E21E1A68-6BF9-4586-98DF-015F49E64188}" srcOrd="2" destOrd="0" parTransId="{95A0359A-32B8-45B8-8258-21BA8B08B725}" sibTransId="{4E98FA05-0F26-4CA9-B456-DB2B232ACD75}"/>
    <dgm:cxn modelId="{6FD00A78-5ED7-410E-9467-6D08A0B11B08}" srcId="{0066506C-3619-4A7F-9CE6-97B3174FA1AE}" destId="{559CF4F6-95FC-4BC2-B4F6-C4EB7BD066F8}" srcOrd="6" destOrd="0" parTransId="{526D8BE9-851B-441E-84BC-60499192AD28}" sibTransId="{439A2EE8-773C-48F1-95D1-4783754D4A91}"/>
    <dgm:cxn modelId="{50ECF159-E903-46E0-BFE3-F87ECB4E78E9}" srcId="{0066506C-3619-4A7F-9CE6-97B3174FA1AE}" destId="{27237160-0B3F-4E14-B85B-1278F831F8F7}" srcOrd="7" destOrd="0" parTransId="{60FAECE0-3156-4D8C-B543-EB8B2842CB2C}" sibTransId="{675E7D9F-7F7C-4B12-9FAF-24811CE61F9C}"/>
    <dgm:cxn modelId="{4513648D-63BE-4B33-97DC-EE3C71C030FB}" type="presOf" srcId="{BC388F2A-A046-42CA-8023-122C8C125CCA}" destId="{F7F1E98F-D4E0-45FE-8D14-58CB7CCC674B}" srcOrd="0" destOrd="0" presId="urn:microsoft.com/office/officeart/2005/8/layout/bProcess2"/>
    <dgm:cxn modelId="{0D978696-1681-4AD5-A49E-FCD990A5DB7C}" srcId="{0066506C-3619-4A7F-9CE6-97B3174FA1AE}" destId="{59614EB3-E91A-494D-9AF6-AF9CB58927E4}" srcOrd="8" destOrd="0" parTransId="{DB63DE32-491C-493B-A076-1387779D3CFD}" sibTransId="{614131E5-8E8E-4E6A-A305-D4541B60A1E9}"/>
    <dgm:cxn modelId="{E0A7AFAA-0EB6-423D-AF02-B5F15FCA2A79}" type="presOf" srcId="{439A2EE8-773C-48F1-95D1-4783754D4A91}" destId="{8BD1930A-7DE4-4237-84BE-05FECF1DB55D}" srcOrd="0" destOrd="0" presId="urn:microsoft.com/office/officeart/2005/8/layout/bProcess2"/>
    <dgm:cxn modelId="{A74894AC-58F2-4774-AF46-B63625666027}" type="presOf" srcId="{0066506C-3619-4A7F-9CE6-97B3174FA1AE}" destId="{F455CA88-FC3A-4CF1-83A9-5F7A0C922596}" srcOrd="0" destOrd="0" presId="urn:microsoft.com/office/officeart/2005/8/layout/bProcess2"/>
    <dgm:cxn modelId="{09B74BB3-DD73-43BE-AD9A-51D65ADA6D63}" srcId="{0066506C-3619-4A7F-9CE6-97B3174FA1AE}" destId="{972D8610-59F6-4B2C-9836-412069B9B5D5}" srcOrd="3" destOrd="0" parTransId="{733134A1-9D3C-4773-AB0C-347DBAAFD495}" sibTransId="{B85FA96D-35B9-4FA5-82BE-5C437DC1D3E4}"/>
    <dgm:cxn modelId="{A883DCCB-7ADC-48B4-A8A3-323DF1AFB398}" type="presOf" srcId="{059AA58D-C096-4C47-90D9-002CF01CA0EB}" destId="{37CEE917-F421-4573-BBC2-0C2505D28D13}" srcOrd="0" destOrd="0" presId="urn:microsoft.com/office/officeart/2005/8/layout/bProcess2"/>
    <dgm:cxn modelId="{C46F77CE-B645-4A71-A0AE-448605EE0CBA}" srcId="{0066506C-3619-4A7F-9CE6-97B3174FA1AE}" destId="{3911334C-D13B-47A5-9935-018F26248974}" srcOrd="4" destOrd="0" parTransId="{693881B5-D657-478F-9613-C1B32A416CD3}" sibTransId="{FF56A490-7019-4EA9-BF04-9AD68DC029C1}"/>
    <dgm:cxn modelId="{A9F34FD2-8720-4719-A99E-E19C02B9691F}" type="presOf" srcId="{3911334C-D13B-47A5-9935-018F26248974}" destId="{A2863316-03E6-4F9A-97F6-4A08A934B8D2}" srcOrd="0" destOrd="0" presId="urn:microsoft.com/office/officeart/2005/8/layout/bProcess2"/>
    <dgm:cxn modelId="{57FFADD6-A892-4B0B-AEED-87E11851E16F}" type="presOf" srcId="{FA4C6F62-02AA-44D9-BF2C-3A3252C78A37}" destId="{860EF44D-6925-496C-9DA0-52D20D6C82C4}" srcOrd="0" destOrd="0" presId="urn:microsoft.com/office/officeart/2005/8/layout/bProcess2"/>
    <dgm:cxn modelId="{61975CE3-096E-4A48-A4C4-7E9CB758C9CB}" type="presOf" srcId="{59614EB3-E91A-494D-9AF6-AF9CB58927E4}" destId="{AA4C62A4-E3F5-4384-8F40-9E215CA36CA7}" srcOrd="0" destOrd="0" presId="urn:microsoft.com/office/officeart/2005/8/layout/bProcess2"/>
    <dgm:cxn modelId="{F86BE1E7-BE98-45C2-9B76-276C69A0C2A3}" srcId="{0066506C-3619-4A7F-9CE6-97B3174FA1AE}" destId="{760B4A77-22B8-4F71-B87B-C6080E93CEB6}" srcOrd="1" destOrd="0" parTransId="{64420EA3-F8A0-441E-8785-380D24EFDB43}" sibTransId="{24DE4882-BCE1-4FE5-BD66-424B8D0623EB}"/>
    <dgm:cxn modelId="{B9D96CE9-5BEA-458C-869E-5F3C2EE27FC5}" type="presOf" srcId="{675E7D9F-7F7C-4B12-9FAF-24811CE61F9C}" destId="{9ADA1DFC-6659-424B-A599-19E632EBAD8E}" srcOrd="0" destOrd="0" presId="urn:microsoft.com/office/officeart/2005/8/layout/bProcess2"/>
    <dgm:cxn modelId="{1AFEF5EA-E08E-4C65-A090-C034EEEF6C62}" type="presOf" srcId="{4E98FA05-0F26-4CA9-B456-DB2B232ACD75}" destId="{5034C57A-8C65-4C8D-A451-EDEF8AB43274}" srcOrd="0" destOrd="0" presId="urn:microsoft.com/office/officeart/2005/8/layout/bProcess2"/>
    <dgm:cxn modelId="{45D969F4-7CF2-4484-9449-F48AA6E8D154}" type="presOf" srcId="{FF56A490-7019-4EA9-BF04-9AD68DC029C1}" destId="{84D789EE-BB83-4310-912D-2496105C5641}" srcOrd="0" destOrd="0" presId="urn:microsoft.com/office/officeart/2005/8/layout/bProcess2"/>
    <dgm:cxn modelId="{E62C5718-8902-4B4D-BAA0-A32D839E4A82}" type="presParOf" srcId="{F455CA88-FC3A-4CF1-83A9-5F7A0C922596}" destId="{860EF44D-6925-496C-9DA0-52D20D6C82C4}" srcOrd="0" destOrd="0" presId="urn:microsoft.com/office/officeart/2005/8/layout/bProcess2"/>
    <dgm:cxn modelId="{8028E252-0311-4276-8C6B-E7CD9A979596}" type="presParOf" srcId="{F455CA88-FC3A-4CF1-83A9-5F7A0C922596}" destId="{C0344498-0C4D-47E9-827D-F69A711ECF15}" srcOrd="1" destOrd="0" presId="urn:microsoft.com/office/officeart/2005/8/layout/bProcess2"/>
    <dgm:cxn modelId="{43B3F5EA-7367-4D56-931F-21F8F43BA3DD}" type="presParOf" srcId="{F455CA88-FC3A-4CF1-83A9-5F7A0C922596}" destId="{1A8334D0-40C3-4DA6-8DA1-1A3ADAD9FA9D}" srcOrd="2" destOrd="0" presId="urn:microsoft.com/office/officeart/2005/8/layout/bProcess2"/>
    <dgm:cxn modelId="{43766E26-E60D-48E7-B5A8-986AC961D5BA}" type="presParOf" srcId="{1A8334D0-40C3-4DA6-8DA1-1A3ADAD9FA9D}" destId="{3FED9267-573B-4D49-B2C5-03CAD566D53E}" srcOrd="0" destOrd="0" presId="urn:microsoft.com/office/officeart/2005/8/layout/bProcess2"/>
    <dgm:cxn modelId="{F5EEFE63-7718-44A2-8D11-5896F07FFEBC}" type="presParOf" srcId="{1A8334D0-40C3-4DA6-8DA1-1A3ADAD9FA9D}" destId="{3F61095F-7842-4E99-822E-BC4409D35135}" srcOrd="1" destOrd="0" presId="urn:microsoft.com/office/officeart/2005/8/layout/bProcess2"/>
    <dgm:cxn modelId="{63A314FE-8081-450D-BF2C-F2A91DE1C33B}" type="presParOf" srcId="{F455CA88-FC3A-4CF1-83A9-5F7A0C922596}" destId="{5653C933-C9DD-406B-B3FB-6B7BFAC2B7C2}" srcOrd="3" destOrd="0" presId="urn:microsoft.com/office/officeart/2005/8/layout/bProcess2"/>
    <dgm:cxn modelId="{4CE25984-69A1-44A5-BFBF-146E6AF71B04}" type="presParOf" srcId="{F455CA88-FC3A-4CF1-83A9-5F7A0C922596}" destId="{2189841F-9887-489A-9CB0-4EE21FEE0D6C}" srcOrd="4" destOrd="0" presId="urn:microsoft.com/office/officeart/2005/8/layout/bProcess2"/>
    <dgm:cxn modelId="{E60AC4AA-4EF5-4D5D-8BC2-39327AB42D9E}" type="presParOf" srcId="{2189841F-9887-489A-9CB0-4EE21FEE0D6C}" destId="{BD90D4BA-D408-4F23-9022-B71E74FDC59D}" srcOrd="0" destOrd="0" presId="urn:microsoft.com/office/officeart/2005/8/layout/bProcess2"/>
    <dgm:cxn modelId="{372CE7F7-5F0E-4A4E-BD52-FB5ADFCF2A85}" type="presParOf" srcId="{2189841F-9887-489A-9CB0-4EE21FEE0D6C}" destId="{53A2CF73-D1D3-4149-894F-3F57AB25936D}" srcOrd="1" destOrd="0" presId="urn:microsoft.com/office/officeart/2005/8/layout/bProcess2"/>
    <dgm:cxn modelId="{6A0205AC-76D0-448E-8E06-428D0FED8E95}" type="presParOf" srcId="{F455CA88-FC3A-4CF1-83A9-5F7A0C922596}" destId="{5034C57A-8C65-4C8D-A451-EDEF8AB43274}" srcOrd="5" destOrd="0" presId="urn:microsoft.com/office/officeart/2005/8/layout/bProcess2"/>
    <dgm:cxn modelId="{822662DA-BC16-43CC-B055-1D11296F6CA6}" type="presParOf" srcId="{F455CA88-FC3A-4CF1-83A9-5F7A0C922596}" destId="{7FE3695A-BE1B-4148-8267-72239B880805}" srcOrd="6" destOrd="0" presId="urn:microsoft.com/office/officeart/2005/8/layout/bProcess2"/>
    <dgm:cxn modelId="{0B354AA8-A394-4FB3-A70F-1797E3D110C5}" type="presParOf" srcId="{7FE3695A-BE1B-4148-8267-72239B880805}" destId="{775C9819-B3B5-4203-9019-CD5D0239B5DB}" srcOrd="0" destOrd="0" presId="urn:microsoft.com/office/officeart/2005/8/layout/bProcess2"/>
    <dgm:cxn modelId="{6F3DFB40-8CA6-4E16-9269-094A6972BE14}" type="presParOf" srcId="{7FE3695A-BE1B-4148-8267-72239B880805}" destId="{6850D7E1-E21E-4E0F-9EAD-F08EB2FADCEA}" srcOrd="1" destOrd="0" presId="urn:microsoft.com/office/officeart/2005/8/layout/bProcess2"/>
    <dgm:cxn modelId="{B1151623-FF8C-4695-9BA0-AD71373DD5F5}" type="presParOf" srcId="{F455CA88-FC3A-4CF1-83A9-5F7A0C922596}" destId="{1971D4D0-0BF6-4D9D-A750-7B4C40023C91}" srcOrd="7" destOrd="0" presId="urn:microsoft.com/office/officeart/2005/8/layout/bProcess2"/>
    <dgm:cxn modelId="{564FC06E-20F4-4515-86FA-EF46D85CB065}" type="presParOf" srcId="{F455CA88-FC3A-4CF1-83A9-5F7A0C922596}" destId="{DE0AB691-D4DA-4DCD-9B37-F8B5277823F4}" srcOrd="8" destOrd="0" presId="urn:microsoft.com/office/officeart/2005/8/layout/bProcess2"/>
    <dgm:cxn modelId="{D9B4D43B-8978-4C77-96B8-3C9E4E1D7507}" type="presParOf" srcId="{DE0AB691-D4DA-4DCD-9B37-F8B5277823F4}" destId="{7AF7B5B2-9ED9-4C4F-AA16-B6CD3B335C3F}" srcOrd="0" destOrd="0" presId="urn:microsoft.com/office/officeart/2005/8/layout/bProcess2"/>
    <dgm:cxn modelId="{B2258B1E-6808-404C-8E65-C2E7C38AA484}" type="presParOf" srcId="{DE0AB691-D4DA-4DCD-9B37-F8B5277823F4}" destId="{A2863316-03E6-4F9A-97F6-4A08A934B8D2}" srcOrd="1" destOrd="0" presId="urn:microsoft.com/office/officeart/2005/8/layout/bProcess2"/>
    <dgm:cxn modelId="{2704241A-9589-47BB-891B-4C1219C5A1CF}" type="presParOf" srcId="{F455CA88-FC3A-4CF1-83A9-5F7A0C922596}" destId="{84D789EE-BB83-4310-912D-2496105C5641}" srcOrd="9" destOrd="0" presId="urn:microsoft.com/office/officeart/2005/8/layout/bProcess2"/>
    <dgm:cxn modelId="{6ED62B63-3821-4007-8D1C-E35BB6313DF9}" type="presParOf" srcId="{F455CA88-FC3A-4CF1-83A9-5F7A0C922596}" destId="{682470EC-3532-4914-BED3-B84A1830A810}" srcOrd="10" destOrd="0" presId="urn:microsoft.com/office/officeart/2005/8/layout/bProcess2"/>
    <dgm:cxn modelId="{8B341AF8-A6FC-4276-857A-74682E9D0B0D}" type="presParOf" srcId="{682470EC-3532-4914-BED3-B84A1830A810}" destId="{8E87CF3B-478E-4CC2-A59F-EBB8A0F59D31}" srcOrd="0" destOrd="0" presId="urn:microsoft.com/office/officeart/2005/8/layout/bProcess2"/>
    <dgm:cxn modelId="{E3526315-DC41-47DE-90DB-A93D7DE743A2}" type="presParOf" srcId="{682470EC-3532-4914-BED3-B84A1830A810}" destId="{F7F1E98F-D4E0-45FE-8D14-58CB7CCC674B}" srcOrd="1" destOrd="0" presId="urn:microsoft.com/office/officeart/2005/8/layout/bProcess2"/>
    <dgm:cxn modelId="{411DC2A3-A82F-4287-9999-96FC2113A691}" type="presParOf" srcId="{F455CA88-FC3A-4CF1-83A9-5F7A0C922596}" destId="{37CEE917-F421-4573-BBC2-0C2505D28D13}" srcOrd="11" destOrd="0" presId="urn:microsoft.com/office/officeart/2005/8/layout/bProcess2"/>
    <dgm:cxn modelId="{7D04E048-3823-4D78-A3E2-74BBA4B14C47}" type="presParOf" srcId="{F455CA88-FC3A-4CF1-83A9-5F7A0C922596}" destId="{64C04962-EA9E-44A4-A397-883736F92290}" srcOrd="12" destOrd="0" presId="urn:microsoft.com/office/officeart/2005/8/layout/bProcess2"/>
    <dgm:cxn modelId="{58C789CA-E4B8-48DA-9F8A-1AD8BAEBFBBA}" type="presParOf" srcId="{64C04962-EA9E-44A4-A397-883736F92290}" destId="{F9F5DFD3-2A4F-4110-9BC2-61E1E5E91103}" srcOrd="0" destOrd="0" presId="urn:microsoft.com/office/officeart/2005/8/layout/bProcess2"/>
    <dgm:cxn modelId="{309646B6-BEEB-4A05-9339-51D9F032E606}" type="presParOf" srcId="{64C04962-EA9E-44A4-A397-883736F92290}" destId="{C58925E8-73B5-45B8-87D3-FEF2DB6CE23B}" srcOrd="1" destOrd="0" presId="urn:microsoft.com/office/officeart/2005/8/layout/bProcess2"/>
    <dgm:cxn modelId="{1EF33614-1B8C-45B8-9554-84245FD20883}" type="presParOf" srcId="{F455CA88-FC3A-4CF1-83A9-5F7A0C922596}" destId="{8BD1930A-7DE4-4237-84BE-05FECF1DB55D}" srcOrd="13" destOrd="0" presId="urn:microsoft.com/office/officeart/2005/8/layout/bProcess2"/>
    <dgm:cxn modelId="{AE582F43-E096-4BF3-88D6-45C570ECF3DF}" type="presParOf" srcId="{F455CA88-FC3A-4CF1-83A9-5F7A0C922596}" destId="{DD06C9D1-3E50-4EAC-A78A-B326B5D76193}" srcOrd="14" destOrd="0" presId="urn:microsoft.com/office/officeart/2005/8/layout/bProcess2"/>
    <dgm:cxn modelId="{59088107-7297-49BA-9092-AA8AF09E5A43}" type="presParOf" srcId="{DD06C9D1-3E50-4EAC-A78A-B326B5D76193}" destId="{0436C31E-41CA-4325-AB68-C91C97DE52A4}" srcOrd="0" destOrd="0" presId="urn:microsoft.com/office/officeart/2005/8/layout/bProcess2"/>
    <dgm:cxn modelId="{78AB5C4A-D659-4D0A-96A7-EB777E48C5A9}" type="presParOf" srcId="{DD06C9D1-3E50-4EAC-A78A-B326B5D76193}" destId="{E2191986-DAF5-4D2A-8048-B8AF61091A72}" srcOrd="1" destOrd="0" presId="urn:microsoft.com/office/officeart/2005/8/layout/bProcess2"/>
    <dgm:cxn modelId="{CDD83967-A67D-40B1-989D-902B6B39C317}" type="presParOf" srcId="{F455CA88-FC3A-4CF1-83A9-5F7A0C922596}" destId="{9ADA1DFC-6659-424B-A599-19E632EBAD8E}" srcOrd="15" destOrd="0" presId="urn:microsoft.com/office/officeart/2005/8/layout/bProcess2"/>
    <dgm:cxn modelId="{A8C3435F-92B2-4A89-9679-39185032E6DA}" type="presParOf" srcId="{F455CA88-FC3A-4CF1-83A9-5F7A0C922596}" destId="{AA4C62A4-E3F5-4384-8F40-9E215CA36CA7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D965C-8D27-4FD9-A692-71E796802A91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44A70-B4DB-48EF-9DBE-2E01CB63AAD4}">
      <dgm:prSet phldrT="[Text]" custT="1"/>
      <dgm:spPr/>
      <dgm:t>
        <a:bodyPr/>
        <a:lstStyle/>
        <a:p>
          <a:r>
            <a:rPr lang="sr-Cyrl-BA" sz="3600" dirty="0"/>
            <a:t>Сумерско-вавилонска књижевност</a:t>
          </a:r>
          <a:endParaRPr lang="en-US" sz="3600" dirty="0"/>
        </a:p>
      </dgm:t>
    </dgm:pt>
    <dgm:pt modelId="{83AFA763-074E-47E5-9020-8526F25E02F0}" type="parTrans" cxnId="{D29B2C0F-4D16-4A72-AC6B-F36F575EF26A}">
      <dgm:prSet/>
      <dgm:spPr/>
      <dgm:t>
        <a:bodyPr/>
        <a:lstStyle/>
        <a:p>
          <a:endParaRPr lang="en-US"/>
        </a:p>
      </dgm:t>
    </dgm:pt>
    <dgm:pt modelId="{82E9304E-0C2A-4EC8-B5D3-9DA9397479D7}" type="sibTrans" cxnId="{D29B2C0F-4D16-4A72-AC6B-F36F575EF26A}">
      <dgm:prSet/>
      <dgm:spPr/>
      <dgm:t>
        <a:bodyPr/>
        <a:lstStyle/>
        <a:p>
          <a:endParaRPr lang="en-US"/>
        </a:p>
      </dgm:t>
    </dgm:pt>
    <dgm:pt modelId="{D0E7CBE2-D865-46FB-A930-977C5CD80F32}">
      <dgm:prSet phldrT="[Text]"/>
      <dgm:spPr/>
      <dgm:t>
        <a:bodyPr/>
        <a:lstStyle/>
        <a:p>
          <a:r>
            <a:rPr lang="sr-Cyrl-BA" dirty="0"/>
            <a:t>Настао 1700.године п</a:t>
          </a:r>
          <a:r>
            <a:rPr lang="sr-Latn-RS" dirty="0"/>
            <a:t>.</a:t>
          </a:r>
          <a:r>
            <a:rPr lang="sr-Cyrl-BA" dirty="0"/>
            <a:t>н</a:t>
          </a:r>
          <a:r>
            <a:rPr lang="sr-Latn-RS" dirty="0"/>
            <a:t>.</a:t>
          </a:r>
          <a:r>
            <a:rPr lang="sr-Cyrl-BA" dirty="0"/>
            <a:t>е.</a:t>
          </a:r>
          <a:endParaRPr lang="en-US" dirty="0"/>
        </a:p>
      </dgm:t>
    </dgm:pt>
    <dgm:pt modelId="{80EE034E-4F67-4DA1-B804-1197DF17897F}" type="parTrans" cxnId="{1D293FC8-17EB-4E97-A290-7B68A6ACC27F}">
      <dgm:prSet/>
      <dgm:spPr/>
      <dgm:t>
        <a:bodyPr/>
        <a:lstStyle/>
        <a:p>
          <a:endParaRPr lang="en-US"/>
        </a:p>
      </dgm:t>
    </dgm:pt>
    <dgm:pt modelId="{957D27A4-61BD-4D44-BDE3-EB16EABCB112}" type="sibTrans" cxnId="{1D293FC8-17EB-4E97-A290-7B68A6ACC27F}">
      <dgm:prSet/>
      <dgm:spPr/>
      <dgm:t>
        <a:bodyPr/>
        <a:lstStyle/>
        <a:p>
          <a:endParaRPr lang="en-US"/>
        </a:p>
      </dgm:t>
    </dgm:pt>
    <dgm:pt modelId="{A4A1626C-8939-4054-880E-0328E26B1652}">
      <dgm:prSet phldrT="[Text]" custT="1"/>
      <dgm:spPr/>
      <dgm:t>
        <a:bodyPr/>
        <a:lstStyle/>
        <a:p>
          <a:r>
            <a:rPr lang="sr-Cyrl-BA" sz="2000" dirty="0"/>
            <a:t>Дјело о јунаштву </a:t>
          </a:r>
          <a:r>
            <a:rPr lang="sr-Cyrl-BA" sz="2000" dirty="0" err="1"/>
            <a:t>човјека,животу,смрти,пријатељству</a:t>
          </a:r>
          <a:r>
            <a:rPr lang="sr-Cyrl-BA" sz="2000" dirty="0"/>
            <a:t>,</a:t>
          </a:r>
          <a:endParaRPr lang="sr-Latn-RS" sz="2000" dirty="0"/>
        </a:p>
        <a:p>
          <a:r>
            <a:rPr lang="sr-Cyrl-BA" sz="2000" dirty="0"/>
            <a:t>себичности</a:t>
          </a:r>
          <a:endParaRPr lang="en-US" sz="2000" dirty="0"/>
        </a:p>
      </dgm:t>
    </dgm:pt>
    <dgm:pt modelId="{CFD05959-3188-42CA-AAE9-25BB8974781B}" type="parTrans" cxnId="{060A2612-D08D-4EC1-A8A1-06543A8C8FAB}">
      <dgm:prSet/>
      <dgm:spPr/>
      <dgm:t>
        <a:bodyPr/>
        <a:lstStyle/>
        <a:p>
          <a:endParaRPr lang="en-US"/>
        </a:p>
      </dgm:t>
    </dgm:pt>
    <dgm:pt modelId="{9DDAEF6F-F92B-41CF-95D5-B3003F851766}" type="sibTrans" cxnId="{060A2612-D08D-4EC1-A8A1-06543A8C8FAB}">
      <dgm:prSet/>
      <dgm:spPr/>
      <dgm:t>
        <a:bodyPr/>
        <a:lstStyle/>
        <a:p>
          <a:endParaRPr lang="en-US"/>
        </a:p>
      </dgm:t>
    </dgm:pt>
    <dgm:pt modelId="{91A7C3B4-544D-40BE-8586-89F965AF0EF3}">
      <dgm:prSet phldrT="[Text]" custT="1"/>
      <dgm:spPr/>
      <dgm:t>
        <a:bodyPr/>
        <a:lstStyle/>
        <a:p>
          <a:r>
            <a:rPr lang="sr-Cyrl-BA" sz="3600" b="1" dirty="0"/>
            <a:t>ТЕМА-ИДЕЈА</a:t>
          </a:r>
          <a:endParaRPr lang="en-US" sz="3600" b="1" dirty="0"/>
        </a:p>
      </dgm:t>
    </dgm:pt>
    <dgm:pt modelId="{BF0A90D4-221F-40B8-B55A-4F6590658D50}" type="parTrans" cxnId="{400F1D35-FDED-48DD-A801-EB7A34688132}">
      <dgm:prSet/>
      <dgm:spPr/>
      <dgm:t>
        <a:bodyPr/>
        <a:lstStyle/>
        <a:p>
          <a:endParaRPr lang="en-US"/>
        </a:p>
      </dgm:t>
    </dgm:pt>
    <dgm:pt modelId="{28F505D2-674E-4BED-B466-F3453C623A43}" type="sibTrans" cxnId="{400F1D35-FDED-48DD-A801-EB7A34688132}">
      <dgm:prSet/>
      <dgm:spPr/>
      <dgm:t>
        <a:bodyPr/>
        <a:lstStyle/>
        <a:p>
          <a:endParaRPr lang="en-US"/>
        </a:p>
      </dgm:t>
    </dgm:pt>
    <dgm:pt modelId="{50467F6B-4C74-4B25-BEE5-C1813B1AA88B}">
      <dgm:prSet phldrT="[Text]" custT="1"/>
      <dgm:spPr/>
      <dgm:t>
        <a:bodyPr/>
        <a:lstStyle/>
        <a:p>
          <a:r>
            <a:rPr lang="sr-Cyrl-BA" sz="2000" dirty="0"/>
            <a:t>Смрт Енкидуа и жаљење Гилгамеша за јединим пријатељем</a:t>
          </a:r>
          <a:endParaRPr lang="en-US" sz="2000" dirty="0"/>
        </a:p>
      </dgm:t>
    </dgm:pt>
    <dgm:pt modelId="{242A2015-BDD5-43BA-871B-0866B7A7BF4B}" type="parTrans" cxnId="{4AE99F1F-14B8-4E0C-8C10-DB592D252B5C}">
      <dgm:prSet/>
      <dgm:spPr/>
      <dgm:t>
        <a:bodyPr/>
        <a:lstStyle/>
        <a:p>
          <a:endParaRPr lang="en-US"/>
        </a:p>
      </dgm:t>
    </dgm:pt>
    <dgm:pt modelId="{E13364D4-AD7B-4685-93CD-6ECBB637B637}" type="sibTrans" cxnId="{4AE99F1F-14B8-4E0C-8C10-DB592D252B5C}">
      <dgm:prSet/>
      <dgm:spPr/>
      <dgm:t>
        <a:bodyPr/>
        <a:lstStyle/>
        <a:p>
          <a:endParaRPr lang="en-US"/>
        </a:p>
      </dgm:t>
    </dgm:pt>
    <dgm:pt modelId="{85AE0F15-84E3-4B87-8E40-94BA0C16F72F}">
      <dgm:prSet phldrT="[Text]" custT="1"/>
      <dgm:spPr/>
      <dgm:t>
        <a:bodyPr/>
        <a:lstStyle/>
        <a:p>
          <a:endParaRPr lang="sr-Cyrl-BA" sz="1200" dirty="0"/>
        </a:p>
        <a:p>
          <a:r>
            <a:rPr lang="sr-Cyrl-BA" sz="1400" dirty="0"/>
            <a:t>1.Треба да чувамо стара и стварамо нова пријатељства</a:t>
          </a:r>
        </a:p>
        <a:p>
          <a:r>
            <a:rPr lang="sr-Cyrl-BA" sz="1400" dirty="0"/>
            <a:t>2.Ништа није вјечно</a:t>
          </a:r>
        </a:p>
        <a:p>
          <a:endParaRPr lang="en-US" sz="2000" dirty="0"/>
        </a:p>
      </dgm:t>
    </dgm:pt>
    <dgm:pt modelId="{771B6D10-3042-4652-A9B2-7E7B78C23C5E}" type="parTrans" cxnId="{5EAF8484-7828-4539-950A-83DA095E266C}">
      <dgm:prSet/>
      <dgm:spPr/>
      <dgm:t>
        <a:bodyPr/>
        <a:lstStyle/>
        <a:p>
          <a:endParaRPr lang="en-US"/>
        </a:p>
      </dgm:t>
    </dgm:pt>
    <dgm:pt modelId="{20670675-D5ED-4A18-9934-27EB312C5CEE}" type="sibTrans" cxnId="{5EAF8484-7828-4539-950A-83DA095E266C}">
      <dgm:prSet/>
      <dgm:spPr/>
      <dgm:t>
        <a:bodyPr/>
        <a:lstStyle/>
        <a:p>
          <a:endParaRPr lang="en-US"/>
        </a:p>
      </dgm:t>
    </dgm:pt>
    <dgm:pt modelId="{183676DD-D370-4BD0-A89A-79DAAB021776}">
      <dgm:prSet phldrT="[Text]" custT="1"/>
      <dgm:spPr/>
      <dgm:t>
        <a:bodyPr/>
        <a:lstStyle/>
        <a:p>
          <a:r>
            <a:rPr lang="sr-Cyrl-BA" sz="3600" dirty="0"/>
            <a:t>ЛИКОВИ</a:t>
          </a:r>
          <a:endParaRPr lang="en-US" sz="3600" dirty="0"/>
        </a:p>
      </dgm:t>
    </dgm:pt>
    <dgm:pt modelId="{39F0CC1A-173A-408B-AA81-D844521CDD1B}" type="parTrans" cxnId="{A39ED0CA-374F-4B06-A863-0024E0C87349}">
      <dgm:prSet/>
      <dgm:spPr/>
      <dgm:t>
        <a:bodyPr/>
        <a:lstStyle/>
        <a:p>
          <a:endParaRPr lang="en-US"/>
        </a:p>
      </dgm:t>
    </dgm:pt>
    <dgm:pt modelId="{B2C38698-3784-476D-8DDA-C9A5BD1CB470}" type="sibTrans" cxnId="{A39ED0CA-374F-4B06-A863-0024E0C87349}">
      <dgm:prSet/>
      <dgm:spPr/>
      <dgm:t>
        <a:bodyPr/>
        <a:lstStyle/>
        <a:p>
          <a:endParaRPr lang="en-US"/>
        </a:p>
      </dgm:t>
    </dgm:pt>
    <dgm:pt modelId="{6773A18F-675E-4E08-ACC7-91129B495C58}">
      <dgm:prSet phldrT="[Text]" custT="1"/>
      <dgm:spPr/>
      <dgm:t>
        <a:bodyPr/>
        <a:lstStyle/>
        <a:p>
          <a:r>
            <a:rPr lang="sr-Cyrl-BA" sz="3600" dirty="0"/>
            <a:t>Гилгамеш</a:t>
          </a:r>
          <a:endParaRPr lang="en-US" sz="3600" dirty="0"/>
        </a:p>
      </dgm:t>
    </dgm:pt>
    <dgm:pt modelId="{3FA7C341-21FB-444C-BE40-AC35AF7D5197}" type="parTrans" cxnId="{23B34503-15CE-43E7-841F-0F34945008EF}">
      <dgm:prSet/>
      <dgm:spPr/>
      <dgm:t>
        <a:bodyPr/>
        <a:lstStyle/>
        <a:p>
          <a:endParaRPr lang="en-US"/>
        </a:p>
      </dgm:t>
    </dgm:pt>
    <dgm:pt modelId="{1F5583A6-4C4A-4229-9312-2C4EE1B981E0}" type="sibTrans" cxnId="{23B34503-15CE-43E7-841F-0F34945008EF}">
      <dgm:prSet/>
      <dgm:spPr/>
      <dgm:t>
        <a:bodyPr/>
        <a:lstStyle/>
        <a:p>
          <a:endParaRPr lang="en-US"/>
        </a:p>
      </dgm:t>
    </dgm:pt>
    <dgm:pt modelId="{6AEC776B-C9F0-434C-B37F-8640536121A6}">
      <dgm:prSet phldrT="[Text]" custT="1"/>
      <dgm:spPr/>
      <dgm:t>
        <a:bodyPr/>
        <a:lstStyle/>
        <a:p>
          <a:r>
            <a:rPr lang="sr-Cyrl-BA" sz="3600" dirty="0"/>
            <a:t>Енкиду</a:t>
          </a:r>
          <a:endParaRPr lang="en-US" sz="3600" dirty="0"/>
        </a:p>
      </dgm:t>
    </dgm:pt>
    <dgm:pt modelId="{464E38A4-0690-4B6B-AB41-BC6EF519DADF}" type="parTrans" cxnId="{F64EB1A6-782F-4533-95F2-8A75CDACC7A1}">
      <dgm:prSet/>
      <dgm:spPr/>
      <dgm:t>
        <a:bodyPr/>
        <a:lstStyle/>
        <a:p>
          <a:endParaRPr lang="en-US"/>
        </a:p>
      </dgm:t>
    </dgm:pt>
    <dgm:pt modelId="{06BD2E16-6170-48EE-90BE-F49472D0FA30}" type="sibTrans" cxnId="{F64EB1A6-782F-4533-95F2-8A75CDACC7A1}">
      <dgm:prSet/>
      <dgm:spPr/>
      <dgm:t>
        <a:bodyPr/>
        <a:lstStyle/>
        <a:p>
          <a:endParaRPr lang="en-US"/>
        </a:p>
      </dgm:t>
    </dgm:pt>
    <dgm:pt modelId="{A8154A91-C95B-4868-BB3B-7EB7D65BBA43}" type="pres">
      <dgm:prSet presAssocID="{873D965C-8D27-4FD9-A692-71E796802A91}" presName="Name0" presStyleCnt="0">
        <dgm:presLayoutVars>
          <dgm:dir/>
          <dgm:animLvl val="lvl"/>
          <dgm:resizeHandles val="exact"/>
        </dgm:presLayoutVars>
      </dgm:prSet>
      <dgm:spPr/>
    </dgm:pt>
    <dgm:pt modelId="{E590E53A-3F5D-4BE0-8B3F-ADBAD8184E9E}" type="pres">
      <dgm:prSet presAssocID="{183676DD-D370-4BD0-A89A-79DAAB021776}" presName="boxAndChildren" presStyleCnt="0"/>
      <dgm:spPr/>
    </dgm:pt>
    <dgm:pt modelId="{C681B867-8A4C-4593-B5E8-B04FBC90B928}" type="pres">
      <dgm:prSet presAssocID="{183676DD-D370-4BD0-A89A-79DAAB021776}" presName="parentTextBox" presStyleLbl="node1" presStyleIdx="0" presStyleCnt="3"/>
      <dgm:spPr/>
    </dgm:pt>
    <dgm:pt modelId="{52A11EB0-EF2A-4C43-8196-79508A0C7E6E}" type="pres">
      <dgm:prSet presAssocID="{183676DD-D370-4BD0-A89A-79DAAB021776}" presName="entireBox" presStyleLbl="node1" presStyleIdx="0" presStyleCnt="3"/>
      <dgm:spPr/>
    </dgm:pt>
    <dgm:pt modelId="{B2C70752-4404-42A6-A248-91705E1DD5F4}" type="pres">
      <dgm:prSet presAssocID="{183676DD-D370-4BD0-A89A-79DAAB021776}" presName="descendantBox" presStyleCnt="0"/>
      <dgm:spPr/>
    </dgm:pt>
    <dgm:pt modelId="{B1767B8F-9A65-451D-8EFD-02F8B86DC86F}" type="pres">
      <dgm:prSet presAssocID="{6773A18F-675E-4E08-ACC7-91129B495C58}" presName="childTextBox" presStyleLbl="fgAccFollowNode1" presStyleIdx="0" presStyleCnt="6">
        <dgm:presLayoutVars>
          <dgm:bulletEnabled val="1"/>
        </dgm:presLayoutVars>
      </dgm:prSet>
      <dgm:spPr/>
    </dgm:pt>
    <dgm:pt modelId="{CE15BDD0-9797-429D-8B5F-7C2A63A19613}" type="pres">
      <dgm:prSet presAssocID="{6AEC776B-C9F0-434C-B37F-8640536121A6}" presName="childTextBox" presStyleLbl="fgAccFollowNode1" presStyleIdx="1" presStyleCnt="6" custLinFactNeighborY="-2508">
        <dgm:presLayoutVars>
          <dgm:bulletEnabled val="1"/>
        </dgm:presLayoutVars>
      </dgm:prSet>
      <dgm:spPr/>
    </dgm:pt>
    <dgm:pt modelId="{5CCDA1B2-938E-40A3-83BB-15CE08197DE0}" type="pres">
      <dgm:prSet presAssocID="{28F505D2-674E-4BED-B466-F3453C623A43}" presName="sp" presStyleCnt="0"/>
      <dgm:spPr/>
    </dgm:pt>
    <dgm:pt modelId="{42CCC628-58FA-4ECE-B517-7CB1873DD012}" type="pres">
      <dgm:prSet presAssocID="{91A7C3B4-544D-40BE-8586-89F965AF0EF3}" presName="arrowAndChildren" presStyleCnt="0"/>
      <dgm:spPr/>
    </dgm:pt>
    <dgm:pt modelId="{0C212F22-E716-4F5C-8A08-6179BEBD03AD}" type="pres">
      <dgm:prSet presAssocID="{91A7C3B4-544D-40BE-8586-89F965AF0EF3}" presName="parentTextArrow" presStyleLbl="node1" presStyleIdx="0" presStyleCnt="3"/>
      <dgm:spPr/>
    </dgm:pt>
    <dgm:pt modelId="{B2F3A1E3-79DE-4A35-98DB-C2A55382C23D}" type="pres">
      <dgm:prSet presAssocID="{91A7C3B4-544D-40BE-8586-89F965AF0EF3}" presName="arrow" presStyleLbl="node1" presStyleIdx="1" presStyleCnt="3" custLinFactNeighborX="1818" custLinFactNeighborY="-385"/>
      <dgm:spPr/>
    </dgm:pt>
    <dgm:pt modelId="{FE8AA858-96F8-40DC-BA0D-DADF4239F71E}" type="pres">
      <dgm:prSet presAssocID="{91A7C3B4-544D-40BE-8586-89F965AF0EF3}" presName="descendantArrow" presStyleCnt="0"/>
      <dgm:spPr/>
    </dgm:pt>
    <dgm:pt modelId="{0EDF8C67-1294-4971-BEB4-6B2D3F8AF2EA}" type="pres">
      <dgm:prSet presAssocID="{50467F6B-4C74-4B25-BEE5-C1813B1AA88B}" presName="childTextArrow" presStyleLbl="fgAccFollowNode1" presStyleIdx="2" presStyleCnt="6">
        <dgm:presLayoutVars>
          <dgm:bulletEnabled val="1"/>
        </dgm:presLayoutVars>
      </dgm:prSet>
      <dgm:spPr/>
    </dgm:pt>
    <dgm:pt modelId="{773BB345-8833-485A-823A-FB84B4FC4668}" type="pres">
      <dgm:prSet presAssocID="{85AE0F15-84E3-4B87-8E40-94BA0C16F72F}" presName="childTextArrow" presStyleLbl="fgAccFollowNode1" presStyleIdx="3" presStyleCnt="6">
        <dgm:presLayoutVars>
          <dgm:bulletEnabled val="1"/>
        </dgm:presLayoutVars>
      </dgm:prSet>
      <dgm:spPr/>
    </dgm:pt>
    <dgm:pt modelId="{5BA92662-CB1D-4BE3-AD8B-8257A76B8319}" type="pres">
      <dgm:prSet presAssocID="{82E9304E-0C2A-4EC8-B5D3-9DA9397479D7}" presName="sp" presStyleCnt="0"/>
      <dgm:spPr/>
    </dgm:pt>
    <dgm:pt modelId="{DB0107FE-4E3A-4D2A-B514-F7C77E2AB063}" type="pres">
      <dgm:prSet presAssocID="{00344A70-B4DB-48EF-9DBE-2E01CB63AAD4}" presName="arrowAndChildren" presStyleCnt="0"/>
      <dgm:spPr/>
    </dgm:pt>
    <dgm:pt modelId="{03B0FA2D-911F-4D38-A174-116C9C811E93}" type="pres">
      <dgm:prSet presAssocID="{00344A70-B4DB-48EF-9DBE-2E01CB63AAD4}" presName="parentTextArrow" presStyleLbl="node1" presStyleIdx="1" presStyleCnt="3"/>
      <dgm:spPr/>
    </dgm:pt>
    <dgm:pt modelId="{AD93E781-B143-4382-914E-357FD60B132C}" type="pres">
      <dgm:prSet presAssocID="{00344A70-B4DB-48EF-9DBE-2E01CB63AAD4}" presName="arrow" presStyleLbl="node1" presStyleIdx="2" presStyleCnt="3" custLinFactNeighborX="-3419" custLinFactNeighborY="-47"/>
      <dgm:spPr/>
    </dgm:pt>
    <dgm:pt modelId="{9A514AC5-DBEA-45DE-85FA-7BEB65FA9B8A}" type="pres">
      <dgm:prSet presAssocID="{00344A70-B4DB-48EF-9DBE-2E01CB63AAD4}" presName="descendantArrow" presStyleCnt="0"/>
      <dgm:spPr/>
    </dgm:pt>
    <dgm:pt modelId="{BDFB56F7-7B52-4D59-A6BF-6B0C82115491}" type="pres">
      <dgm:prSet presAssocID="{D0E7CBE2-D865-46FB-A930-977C5CD80F32}" presName="childTextArrow" presStyleLbl="fgAccFollowNode1" presStyleIdx="4" presStyleCnt="6" custScaleY="115058">
        <dgm:presLayoutVars>
          <dgm:bulletEnabled val="1"/>
        </dgm:presLayoutVars>
      </dgm:prSet>
      <dgm:spPr/>
    </dgm:pt>
    <dgm:pt modelId="{52B276C7-F9FA-4D87-BD50-365F1721264E}" type="pres">
      <dgm:prSet presAssocID="{A4A1626C-8939-4054-880E-0328E26B1652}" presName="childTextArrow" presStyleLbl="fgAccFollowNode1" presStyleIdx="5" presStyleCnt="6" custScaleY="170801">
        <dgm:presLayoutVars>
          <dgm:bulletEnabled val="1"/>
        </dgm:presLayoutVars>
      </dgm:prSet>
      <dgm:spPr/>
    </dgm:pt>
  </dgm:ptLst>
  <dgm:cxnLst>
    <dgm:cxn modelId="{23B34503-15CE-43E7-841F-0F34945008EF}" srcId="{183676DD-D370-4BD0-A89A-79DAAB021776}" destId="{6773A18F-675E-4E08-ACC7-91129B495C58}" srcOrd="0" destOrd="0" parTransId="{3FA7C341-21FB-444C-BE40-AC35AF7D5197}" sibTransId="{1F5583A6-4C4A-4229-9312-2C4EE1B981E0}"/>
    <dgm:cxn modelId="{D29B2C0F-4D16-4A72-AC6B-F36F575EF26A}" srcId="{873D965C-8D27-4FD9-A692-71E796802A91}" destId="{00344A70-B4DB-48EF-9DBE-2E01CB63AAD4}" srcOrd="0" destOrd="0" parTransId="{83AFA763-074E-47E5-9020-8526F25E02F0}" sibTransId="{82E9304E-0C2A-4EC8-B5D3-9DA9397479D7}"/>
    <dgm:cxn modelId="{060A2612-D08D-4EC1-A8A1-06543A8C8FAB}" srcId="{00344A70-B4DB-48EF-9DBE-2E01CB63AAD4}" destId="{A4A1626C-8939-4054-880E-0328E26B1652}" srcOrd="1" destOrd="0" parTransId="{CFD05959-3188-42CA-AAE9-25BB8974781B}" sibTransId="{9DDAEF6F-F92B-41CF-95D5-B3003F851766}"/>
    <dgm:cxn modelId="{EDE5B11D-DA40-4E35-B717-1AFC5DC9DF04}" type="presOf" srcId="{91A7C3B4-544D-40BE-8586-89F965AF0EF3}" destId="{0C212F22-E716-4F5C-8A08-6179BEBD03AD}" srcOrd="0" destOrd="0" presId="urn:microsoft.com/office/officeart/2005/8/layout/process4"/>
    <dgm:cxn modelId="{4AE99F1F-14B8-4E0C-8C10-DB592D252B5C}" srcId="{91A7C3B4-544D-40BE-8586-89F965AF0EF3}" destId="{50467F6B-4C74-4B25-BEE5-C1813B1AA88B}" srcOrd="0" destOrd="0" parTransId="{242A2015-BDD5-43BA-871B-0866B7A7BF4B}" sibTransId="{E13364D4-AD7B-4685-93CD-6ECBB637B637}"/>
    <dgm:cxn modelId="{400F1D35-FDED-48DD-A801-EB7A34688132}" srcId="{873D965C-8D27-4FD9-A692-71E796802A91}" destId="{91A7C3B4-544D-40BE-8586-89F965AF0EF3}" srcOrd="1" destOrd="0" parTransId="{BF0A90D4-221F-40B8-B55A-4F6590658D50}" sibTransId="{28F505D2-674E-4BED-B466-F3453C623A43}"/>
    <dgm:cxn modelId="{9E3CE642-E368-4D23-95DF-835DD4D3706E}" type="presOf" srcId="{183676DD-D370-4BD0-A89A-79DAAB021776}" destId="{C681B867-8A4C-4593-B5E8-B04FBC90B928}" srcOrd="0" destOrd="0" presId="urn:microsoft.com/office/officeart/2005/8/layout/process4"/>
    <dgm:cxn modelId="{4E362A68-3A98-4118-9694-F4D41C05DB8A}" type="presOf" srcId="{6773A18F-675E-4E08-ACC7-91129B495C58}" destId="{B1767B8F-9A65-451D-8EFD-02F8B86DC86F}" srcOrd="0" destOrd="0" presId="urn:microsoft.com/office/officeart/2005/8/layout/process4"/>
    <dgm:cxn modelId="{582B1F70-92CA-42F7-81CA-4D77D61F0A26}" type="presOf" srcId="{D0E7CBE2-D865-46FB-A930-977C5CD80F32}" destId="{BDFB56F7-7B52-4D59-A6BF-6B0C82115491}" srcOrd="0" destOrd="0" presId="urn:microsoft.com/office/officeart/2005/8/layout/process4"/>
    <dgm:cxn modelId="{ACFDA37B-9EFC-43D1-94C3-A94C5AAAC81C}" type="presOf" srcId="{50467F6B-4C74-4B25-BEE5-C1813B1AA88B}" destId="{0EDF8C67-1294-4971-BEB4-6B2D3F8AF2EA}" srcOrd="0" destOrd="0" presId="urn:microsoft.com/office/officeart/2005/8/layout/process4"/>
    <dgm:cxn modelId="{5EAF8484-7828-4539-950A-83DA095E266C}" srcId="{91A7C3B4-544D-40BE-8586-89F965AF0EF3}" destId="{85AE0F15-84E3-4B87-8E40-94BA0C16F72F}" srcOrd="1" destOrd="0" parTransId="{771B6D10-3042-4652-A9B2-7E7B78C23C5E}" sibTransId="{20670675-D5ED-4A18-9934-27EB312C5CEE}"/>
    <dgm:cxn modelId="{13499DA5-B582-4E23-A2C8-B1EC1AFCAA4C}" type="presOf" srcId="{00344A70-B4DB-48EF-9DBE-2E01CB63AAD4}" destId="{03B0FA2D-911F-4D38-A174-116C9C811E93}" srcOrd="0" destOrd="0" presId="urn:microsoft.com/office/officeart/2005/8/layout/process4"/>
    <dgm:cxn modelId="{E4922AA6-A1EC-47E0-8EA0-582248B01CB7}" type="presOf" srcId="{85AE0F15-84E3-4B87-8E40-94BA0C16F72F}" destId="{773BB345-8833-485A-823A-FB84B4FC4668}" srcOrd="0" destOrd="0" presId="urn:microsoft.com/office/officeart/2005/8/layout/process4"/>
    <dgm:cxn modelId="{F64EB1A6-782F-4533-95F2-8A75CDACC7A1}" srcId="{183676DD-D370-4BD0-A89A-79DAAB021776}" destId="{6AEC776B-C9F0-434C-B37F-8640536121A6}" srcOrd="1" destOrd="0" parTransId="{464E38A4-0690-4B6B-AB41-BC6EF519DADF}" sibTransId="{06BD2E16-6170-48EE-90BE-F49472D0FA30}"/>
    <dgm:cxn modelId="{1D293FC8-17EB-4E97-A290-7B68A6ACC27F}" srcId="{00344A70-B4DB-48EF-9DBE-2E01CB63AAD4}" destId="{D0E7CBE2-D865-46FB-A930-977C5CD80F32}" srcOrd="0" destOrd="0" parTransId="{80EE034E-4F67-4DA1-B804-1197DF17897F}" sibTransId="{957D27A4-61BD-4D44-BDE3-EB16EABCB112}"/>
    <dgm:cxn modelId="{A39ED0CA-374F-4B06-A863-0024E0C87349}" srcId="{873D965C-8D27-4FD9-A692-71E796802A91}" destId="{183676DD-D370-4BD0-A89A-79DAAB021776}" srcOrd="2" destOrd="0" parTransId="{39F0CC1A-173A-408B-AA81-D844521CDD1B}" sibTransId="{B2C38698-3784-476D-8DDA-C9A5BD1CB470}"/>
    <dgm:cxn modelId="{4871B6CB-65BF-4870-B954-4076B8DCCB08}" type="presOf" srcId="{6AEC776B-C9F0-434C-B37F-8640536121A6}" destId="{CE15BDD0-9797-429D-8B5F-7C2A63A19613}" srcOrd="0" destOrd="0" presId="urn:microsoft.com/office/officeart/2005/8/layout/process4"/>
    <dgm:cxn modelId="{8FA3F7E7-D960-477C-A957-9A07C133F6B1}" type="presOf" srcId="{00344A70-B4DB-48EF-9DBE-2E01CB63AAD4}" destId="{AD93E781-B143-4382-914E-357FD60B132C}" srcOrd="1" destOrd="0" presId="urn:microsoft.com/office/officeart/2005/8/layout/process4"/>
    <dgm:cxn modelId="{3EDC67EB-3DE8-4217-B55F-46DE6F97160C}" type="presOf" srcId="{873D965C-8D27-4FD9-A692-71E796802A91}" destId="{A8154A91-C95B-4868-BB3B-7EB7D65BBA43}" srcOrd="0" destOrd="0" presId="urn:microsoft.com/office/officeart/2005/8/layout/process4"/>
    <dgm:cxn modelId="{38C1AEED-BC2E-4218-A91D-2E7A68169987}" type="presOf" srcId="{183676DD-D370-4BD0-A89A-79DAAB021776}" destId="{52A11EB0-EF2A-4C43-8196-79508A0C7E6E}" srcOrd="1" destOrd="0" presId="urn:microsoft.com/office/officeart/2005/8/layout/process4"/>
    <dgm:cxn modelId="{9B9E80F0-8B72-4433-BBE8-35DB55DB4A12}" type="presOf" srcId="{A4A1626C-8939-4054-880E-0328E26B1652}" destId="{52B276C7-F9FA-4D87-BD50-365F1721264E}" srcOrd="0" destOrd="0" presId="urn:microsoft.com/office/officeart/2005/8/layout/process4"/>
    <dgm:cxn modelId="{5D320CF4-6A6D-4D53-BB66-74FFD21C7B03}" type="presOf" srcId="{91A7C3B4-544D-40BE-8586-89F965AF0EF3}" destId="{B2F3A1E3-79DE-4A35-98DB-C2A55382C23D}" srcOrd="1" destOrd="0" presId="urn:microsoft.com/office/officeart/2005/8/layout/process4"/>
    <dgm:cxn modelId="{D09B33A5-5136-43CF-9BBA-22C544831967}" type="presParOf" srcId="{A8154A91-C95B-4868-BB3B-7EB7D65BBA43}" destId="{E590E53A-3F5D-4BE0-8B3F-ADBAD8184E9E}" srcOrd="0" destOrd="0" presId="urn:microsoft.com/office/officeart/2005/8/layout/process4"/>
    <dgm:cxn modelId="{251E8320-09C3-409E-9744-07EED405D52C}" type="presParOf" srcId="{E590E53A-3F5D-4BE0-8B3F-ADBAD8184E9E}" destId="{C681B867-8A4C-4593-B5E8-B04FBC90B928}" srcOrd="0" destOrd="0" presId="urn:microsoft.com/office/officeart/2005/8/layout/process4"/>
    <dgm:cxn modelId="{B7B26945-C5B5-4326-BA7D-2699A394DFC6}" type="presParOf" srcId="{E590E53A-3F5D-4BE0-8B3F-ADBAD8184E9E}" destId="{52A11EB0-EF2A-4C43-8196-79508A0C7E6E}" srcOrd="1" destOrd="0" presId="urn:microsoft.com/office/officeart/2005/8/layout/process4"/>
    <dgm:cxn modelId="{B96C3CFF-0669-41BE-9385-CAC8667D843F}" type="presParOf" srcId="{E590E53A-3F5D-4BE0-8B3F-ADBAD8184E9E}" destId="{B2C70752-4404-42A6-A248-91705E1DD5F4}" srcOrd="2" destOrd="0" presId="urn:microsoft.com/office/officeart/2005/8/layout/process4"/>
    <dgm:cxn modelId="{823DE4CF-7B10-49C3-956A-89AE95749138}" type="presParOf" srcId="{B2C70752-4404-42A6-A248-91705E1DD5F4}" destId="{B1767B8F-9A65-451D-8EFD-02F8B86DC86F}" srcOrd="0" destOrd="0" presId="urn:microsoft.com/office/officeart/2005/8/layout/process4"/>
    <dgm:cxn modelId="{F5BDCF13-0D0D-406B-99F4-462E1BA71D02}" type="presParOf" srcId="{B2C70752-4404-42A6-A248-91705E1DD5F4}" destId="{CE15BDD0-9797-429D-8B5F-7C2A63A19613}" srcOrd="1" destOrd="0" presId="urn:microsoft.com/office/officeart/2005/8/layout/process4"/>
    <dgm:cxn modelId="{ADA75B7C-D483-4AC2-AE69-A56C354988CF}" type="presParOf" srcId="{A8154A91-C95B-4868-BB3B-7EB7D65BBA43}" destId="{5CCDA1B2-938E-40A3-83BB-15CE08197DE0}" srcOrd="1" destOrd="0" presId="urn:microsoft.com/office/officeart/2005/8/layout/process4"/>
    <dgm:cxn modelId="{25E14FE7-1BD5-4B01-8235-B6398D1818A8}" type="presParOf" srcId="{A8154A91-C95B-4868-BB3B-7EB7D65BBA43}" destId="{42CCC628-58FA-4ECE-B517-7CB1873DD012}" srcOrd="2" destOrd="0" presId="urn:microsoft.com/office/officeart/2005/8/layout/process4"/>
    <dgm:cxn modelId="{62E57FCF-CADB-4033-B338-D4DCEC27ADBA}" type="presParOf" srcId="{42CCC628-58FA-4ECE-B517-7CB1873DD012}" destId="{0C212F22-E716-4F5C-8A08-6179BEBD03AD}" srcOrd="0" destOrd="0" presId="urn:microsoft.com/office/officeart/2005/8/layout/process4"/>
    <dgm:cxn modelId="{D2B71BFF-E986-4FC3-86CF-EAA5CE52CD1A}" type="presParOf" srcId="{42CCC628-58FA-4ECE-B517-7CB1873DD012}" destId="{B2F3A1E3-79DE-4A35-98DB-C2A55382C23D}" srcOrd="1" destOrd="0" presId="urn:microsoft.com/office/officeart/2005/8/layout/process4"/>
    <dgm:cxn modelId="{39E6C45C-8D08-4791-B219-7FB198301190}" type="presParOf" srcId="{42CCC628-58FA-4ECE-B517-7CB1873DD012}" destId="{FE8AA858-96F8-40DC-BA0D-DADF4239F71E}" srcOrd="2" destOrd="0" presId="urn:microsoft.com/office/officeart/2005/8/layout/process4"/>
    <dgm:cxn modelId="{098679F8-C3DD-436A-BE8D-E970A2CA9B9D}" type="presParOf" srcId="{FE8AA858-96F8-40DC-BA0D-DADF4239F71E}" destId="{0EDF8C67-1294-4971-BEB4-6B2D3F8AF2EA}" srcOrd="0" destOrd="0" presId="urn:microsoft.com/office/officeart/2005/8/layout/process4"/>
    <dgm:cxn modelId="{A549564C-A6C1-49E8-B3F9-BD120C76F2CB}" type="presParOf" srcId="{FE8AA858-96F8-40DC-BA0D-DADF4239F71E}" destId="{773BB345-8833-485A-823A-FB84B4FC4668}" srcOrd="1" destOrd="0" presId="urn:microsoft.com/office/officeart/2005/8/layout/process4"/>
    <dgm:cxn modelId="{25978F8D-980A-4C7D-9060-D167F379F3C2}" type="presParOf" srcId="{A8154A91-C95B-4868-BB3B-7EB7D65BBA43}" destId="{5BA92662-CB1D-4BE3-AD8B-8257A76B8319}" srcOrd="3" destOrd="0" presId="urn:microsoft.com/office/officeart/2005/8/layout/process4"/>
    <dgm:cxn modelId="{96FF86FB-1ECB-4DD3-9640-F1DFE686A504}" type="presParOf" srcId="{A8154A91-C95B-4868-BB3B-7EB7D65BBA43}" destId="{DB0107FE-4E3A-4D2A-B514-F7C77E2AB063}" srcOrd="4" destOrd="0" presId="urn:microsoft.com/office/officeart/2005/8/layout/process4"/>
    <dgm:cxn modelId="{20EC8CC0-6E6A-4F09-9079-27EEFF7DE093}" type="presParOf" srcId="{DB0107FE-4E3A-4D2A-B514-F7C77E2AB063}" destId="{03B0FA2D-911F-4D38-A174-116C9C811E93}" srcOrd="0" destOrd="0" presId="urn:microsoft.com/office/officeart/2005/8/layout/process4"/>
    <dgm:cxn modelId="{29B91663-69DD-4CCC-94E1-D69291B6B565}" type="presParOf" srcId="{DB0107FE-4E3A-4D2A-B514-F7C77E2AB063}" destId="{AD93E781-B143-4382-914E-357FD60B132C}" srcOrd="1" destOrd="0" presId="urn:microsoft.com/office/officeart/2005/8/layout/process4"/>
    <dgm:cxn modelId="{9F87B6A3-C428-417A-AD61-8CEC2121E2E2}" type="presParOf" srcId="{DB0107FE-4E3A-4D2A-B514-F7C77E2AB063}" destId="{9A514AC5-DBEA-45DE-85FA-7BEB65FA9B8A}" srcOrd="2" destOrd="0" presId="urn:microsoft.com/office/officeart/2005/8/layout/process4"/>
    <dgm:cxn modelId="{BFBFF65A-EDDF-4008-8552-48D61236DEB0}" type="presParOf" srcId="{9A514AC5-DBEA-45DE-85FA-7BEB65FA9B8A}" destId="{BDFB56F7-7B52-4D59-A6BF-6B0C82115491}" srcOrd="0" destOrd="0" presId="urn:microsoft.com/office/officeart/2005/8/layout/process4"/>
    <dgm:cxn modelId="{EA302C55-C0D9-43C5-BD8A-3857F72AB7AC}" type="presParOf" srcId="{9A514AC5-DBEA-45DE-85FA-7BEB65FA9B8A}" destId="{52B276C7-F9FA-4D87-BD50-365F1721264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7E263-251D-4253-845A-4652EFC39103}" type="doc">
      <dgm:prSet loTypeId="urn:microsoft.com/office/officeart/2005/8/layout/process4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6FA8FA5-95DB-4BE1-AB3D-D48EDB663DE7}">
      <dgm:prSet phldrT="[Text]" custT="1"/>
      <dgm:spPr/>
      <dgm:t>
        <a:bodyPr/>
        <a:lstStyle/>
        <a:p>
          <a:r>
            <a:rPr lang="sr-Cyrl-BA" sz="3600" dirty="0"/>
            <a:t>Хеленска књижевност</a:t>
          </a:r>
          <a:endParaRPr lang="en-US" sz="3600" dirty="0"/>
        </a:p>
      </dgm:t>
    </dgm:pt>
    <dgm:pt modelId="{294055A7-3B89-40CC-88F2-312C4E2160C6}" type="parTrans" cxnId="{78755796-4926-418C-9710-FDF6E3B9E0BA}">
      <dgm:prSet/>
      <dgm:spPr/>
      <dgm:t>
        <a:bodyPr/>
        <a:lstStyle/>
        <a:p>
          <a:endParaRPr lang="en-US"/>
        </a:p>
      </dgm:t>
    </dgm:pt>
    <dgm:pt modelId="{0E66C697-473C-47E6-8E1A-634FA2FC0700}" type="sibTrans" cxnId="{78755796-4926-418C-9710-FDF6E3B9E0BA}">
      <dgm:prSet/>
      <dgm:spPr/>
      <dgm:t>
        <a:bodyPr/>
        <a:lstStyle/>
        <a:p>
          <a:endParaRPr lang="en-US"/>
        </a:p>
      </dgm:t>
    </dgm:pt>
    <dgm:pt modelId="{06D2E309-6EAF-47A0-B44E-4AD71F28DE11}">
      <dgm:prSet phldrT="[Text]" custT="1"/>
      <dgm:spPr/>
      <dgm:t>
        <a:bodyPr/>
        <a:lstStyle/>
        <a:p>
          <a:r>
            <a:rPr lang="sr-Cyrl-BA" sz="3200" b="0" dirty="0"/>
            <a:t>написао</a:t>
          </a:r>
          <a:r>
            <a:rPr lang="sr-Cyrl-BA" sz="3200" dirty="0"/>
            <a:t> Хомер</a:t>
          </a:r>
          <a:endParaRPr lang="en-US" sz="3200" dirty="0"/>
        </a:p>
      </dgm:t>
    </dgm:pt>
    <dgm:pt modelId="{89373BD9-E276-4393-A59F-F6D2B986BDBE}" type="parTrans" cxnId="{24E27A84-EF21-407C-85A0-1B875A1122FF}">
      <dgm:prSet/>
      <dgm:spPr/>
      <dgm:t>
        <a:bodyPr/>
        <a:lstStyle/>
        <a:p>
          <a:endParaRPr lang="en-US"/>
        </a:p>
      </dgm:t>
    </dgm:pt>
    <dgm:pt modelId="{08F39322-BCF0-4FFF-B667-9D8C4B89D5EA}" type="sibTrans" cxnId="{24E27A84-EF21-407C-85A0-1B875A1122FF}">
      <dgm:prSet/>
      <dgm:spPr/>
      <dgm:t>
        <a:bodyPr/>
        <a:lstStyle/>
        <a:p>
          <a:endParaRPr lang="en-US"/>
        </a:p>
      </dgm:t>
    </dgm:pt>
    <dgm:pt modelId="{4387AE6F-A419-44C8-8861-1D888223DEB6}">
      <dgm:prSet phldrT="[Text]" custT="1"/>
      <dgm:spPr/>
      <dgm:t>
        <a:bodyPr/>
        <a:lstStyle/>
        <a:p>
          <a:r>
            <a:rPr lang="sr-Cyrl-BA" sz="2000" b="1" dirty="0" err="1"/>
            <a:t>Мотиви</a:t>
          </a:r>
          <a:r>
            <a:rPr lang="sr-Cyrl-BA" sz="2000" dirty="0" err="1"/>
            <a:t>:љубав</a:t>
          </a:r>
          <a:r>
            <a:rPr lang="sr-Cyrl-BA" sz="2000" dirty="0"/>
            <a:t>(род</a:t>
          </a:r>
          <a:r>
            <a:rPr lang="sr-Cyrl-RS" sz="2000" dirty="0"/>
            <a:t>и</a:t>
          </a:r>
          <a:r>
            <a:rPr lang="sr-Cyrl-BA" sz="2000" dirty="0" err="1"/>
            <a:t>тељска,брачна</a:t>
          </a:r>
          <a:r>
            <a:rPr lang="sr-Cyrl-BA" sz="2000" dirty="0"/>
            <a:t>,</a:t>
          </a:r>
          <a:endParaRPr lang="sr-Latn-RS" sz="2000" dirty="0"/>
        </a:p>
        <a:p>
          <a:r>
            <a:rPr lang="sr-Cyrl-BA" sz="2000" dirty="0"/>
            <a:t>према отаџбини)</a:t>
          </a:r>
          <a:endParaRPr lang="en-US" sz="2000" dirty="0"/>
        </a:p>
      </dgm:t>
    </dgm:pt>
    <dgm:pt modelId="{CABDBCBB-CAA5-4FCB-8A12-9DCE45522446}" type="parTrans" cxnId="{5F497C6C-9FFE-4DAC-9A36-7EA83CEDB3EC}">
      <dgm:prSet/>
      <dgm:spPr/>
      <dgm:t>
        <a:bodyPr/>
        <a:lstStyle/>
        <a:p>
          <a:endParaRPr lang="en-US"/>
        </a:p>
      </dgm:t>
    </dgm:pt>
    <dgm:pt modelId="{2EF90B47-1747-4BFB-8CDD-59D5B0E6E155}" type="sibTrans" cxnId="{5F497C6C-9FFE-4DAC-9A36-7EA83CEDB3EC}">
      <dgm:prSet/>
      <dgm:spPr/>
      <dgm:t>
        <a:bodyPr/>
        <a:lstStyle/>
        <a:p>
          <a:endParaRPr lang="en-US"/>
        </a:p>
      </dgm:t>
    </dgm:pt>
    <dgm:pt modelId="{82C376D5-72F8-4BD4-94E3-65149FDECF86}">
      <dgm:prSet phldrT="[Text]" custT="1"/>
      <dgm:spPr/>
      <dgm:t>
        <a:bodyPr/>
        <a:lstStyle/>
        <a:p>
          <a:r>
            <a:rPr lang="sr-Cyrl-BA" sz="2800" dirty="0"/>
            <a:t>ТЕМА-ИДЕЈА</a:t>
          </a:r>
          <a:endParaRPr lang="en-US" sz="2800" dirty="0"/>
        </a:p>
      </dgm:t>
    </dgm:pt>
    <dgm:pt modelId="{13D8312C-D136-4000-B60C-BE6AC496B816}" type="parTrans" cxnId="{D77D6B3B-31E9-44EA-AAD1-3BBA5AA0DBC8}">
      <dgm:prSet/>
      <dgm:spPr/>
      <dgm:t>
        <a:bodyPr/>
        <a:lstStyle/>
        <a:p>
          <a:endParaRPr lang="en-US"/>
        </a:p>
      </dgm:t>
    </dgm:pt>
    <dgm:pt modelId="{DC22DD05-FDBC-4829-8589-7B98DA146ED1}" type="sibTrans" cxnId="{D77D6B3B-31E9-44EA-AAD1-3BBA5AA0DBC8}">
      <dgm:prSet/>
      <dgm:spPr/>
      <dgm:t>
        <a:bodyPr/>
        <a:lstStyle/>
        <a:p>
          <a:endParaRPr lang="en-US"/>
        </a:p>
      </dgm:t>
    </dgm:pt>
    <dgm:pt modelId="{E09CD5CD-F20E-453B-B100-9C407E896B63}">
      <dgm:prSet phldrT="[Text]" custT="1"/>
      <dgm:spPr/>
      <dgm:t>
        <a:bodyPr/>
        <a:lstStyle/>
        <a:p>
          <a:r>
            <a:rPr lang="sr-Cyrl-BA" sz="2000" dirty="0"/>
            <a:t>Опраштање Хектора од </a:t>
          </a:r>
          <a:r>
            <a:rPr lang="sr-Cyrl-BA" sz="2000" dirty="0" err="1"/>
            <a:t>Андромахе</a:t>
          </a:r>
          <a:r>
            <a:rPr lang="sr-Latn-RS" sz="2000" dirty="0"/>
            <a:t>,</a:t>
          </a:r>
          <a:r>
            <a:rPr lang="sr-Cyrl-BA" sz="2000" dirty="0"/>
            <a:t> пред његов одлазак у рат</a:t>
          </a:r>
          <a:endParaRPr lang="en-US" sz="2000" dirty="0"/>
        </a:p>
      </dgm:t>
    </dgm:pt>
    <dgm:pt modelId="{D9F9188B-5E54-45BC-8FB9-88011DC84C02}" type="parTrans" cxnId="{FDC585F6-DDCF-48A0-A052-F09DD9C44BDE}">
      <dgm:prSet/>
      <dgm:spPr/>
      <dgm:t>
        <a:bodyPr/>
        <a:lstStyle/>
        <a:p>
          <a:endParaRPr lang="en-US"/>
        </a:p>
      </dgm:t>
    </dgm:pt>
    <dgm:pt modelId="{AF9AE2B6-E966-4A8A-97B9-5887745D9F3B}" type="sibTrans" cxnId="{FDC585F6-DDCF-48A0-A052-F09DD9C44BDE}">
      <dgm:prSet/>
      <dgm:spPr/>
      <dgm:t>
        <a:bodyPr/>
        <a:lstStyle/>
        <a:p>
          <a:endParaRPr lang="en-US"/>
        </a:p>
      </dgm:t>
    </dgm:pt>
    <dgm:pt modelId="{DC96585D-6DD6-4054-AF1A-D5C5D5C14358}">
      <dgm:prSet phldrT="[Text]" custT="1"/>
      <dgm:spPr/>
      <dgm:t>
        <a:bodyPr/>
        <a:lstStyle/>
        <a:p>
          <a:r>
            <a:rPr lang="sr-Cyrl-BA" sz="2000" dirty="0"/>
            <a:t>Треба да бранимо своју част и да се боримо за оно за што до чега нам је стало</a:t>
          </a:r>
          <a:endParaRPr lang="en-US" sz="2000" dirty="0"/>
        </a:p>
      </dgm:t>
    </dgm:pt>
    <dgm:pt modelId="{5ED28A8E-3A05-4723-99AC-D8FD6B4918D3}" type="parTrans" cxnId="{3FB613F4-A8CA-4C33-B1BE-E55E1D8ED2BB}">
      <dgm:prSet/>
      <dgm:spPr/>
      <dgm:t>
        <a:bodyPr/>
        <a:lstStyle/>
        <a:p>
          <a:endParaRPr lang="en-US"/>
        </a:p>
      </dgm:t>
    </dgm:pt>
    <dgm:pt modelId="{7A64B39D-E9B8-44B3-8CFD-92F574BC2BFA}" type="sibTrans" cxnId="{3FB613F4-A8CA-4C33-B1BE-E55E1D8ED2BB}">
      <dgm:prSet/>
      <dgm:spPr/>
      <dgm:t>
        <a:bodyPr/>
        <a:lstStyle/>
        <a:p>
          <a:endParaRPr lang="en-US"/>
        </a:p>
      </dgm:t>
    </dgm:pt>
    <dgm:pt modelId="{F2D7E5B3-E6E9-4105-8FC9-864E407F6B29}">
      <dgm:prSet phldrT="[Text]" custT="1"/>
      <dgm:spPr/>
      <dgm:t>
        <a:bodyPr/>
        <a:lstStyle/>
        <a:p>
          <a:r>
            <a:rPr lang="sr-Cyrl-BA" sz="3600" dirty="0"/>
            <a:t>ЛИКОВИ</a:t>
          </a:r>
          <a:endParaRPr lang="en-US" sz="3600" dirty="0"/>
        </a:p>
      </dgm:t>
    </dgm:pt>
    <dgm:pt modelId="{9E063050-7620-4298-B510-DA95BE3208AA}" type="parTrans" cxnId="{594F6D97-2FC0-4FB2-B7F3-3BF355AB544D}">
      <dgm:prSet/>
      <dgm:spPr/>
      <dgm:t>
        <a:bodyPr/>
        <a:lstStyle/>
        <a:p>
          <a:endParaRPr lang="en-US"/>
        </a:p>
      </dgm:t>
    </dgm:pt>
    <dgm:pt modelId="{D688542E-3F40-465F-8C37-AA50FEABBCFC}" type="sibTrans" cxnId="{594F6D97-2FC0-4FB2-B7F3-3BF355AB544D}">
      <dgm:prSet/>
      <dgm:spPr/>
      <dgm:t>
        <a:bodyPr/>
        <a:lstStyle/>
        <a:p>
          <a:endParaRPr lang="en-US"/>
        </a:p>
      </dgm:t>
    </dgm:pt>
    <dgm:pt modelId="{5C8A2CE8-0DC3-4BEE-AFFC-B44EF0FE38D2}">
      <dgm:prSet phldrT="[Text]"/>
      <dgm:spPr/>
      <dgm:t>
        <a:bodyPr/>
        <a:lstStyle/>
        <a:p>
          <a:r>
            <a:rPr lang="sr-Cyrl-BA" dirty="0" err="1"/>
            <a:t>Хектор</a:t>
          </a:r>
          <a:endParaRPr lang="en-US" dirty="0"/>
        </a:p>
      </dgm:t>
    </dgm:pt>
    <dgm:pt modelId="{B813AD15-875C-406A-8692-FD35AFC3F581}" type="parTrans" cxnId="{ACB29FC2-643D-460B-A7B2-14E736C8ADA1}">
      <dgm:prSet/>
      <dgm:spPr/>
      <dgm:t>
        <a:bodyPr/>
        <a:lstStyle/>
        <a:p>
          <a:endParaRPr lang="en-US"/>
        </a:p>
      </dgm:t>
    </dgm:pt>
    <dgm:pt modelId="{53BB0F9A-D0AD-4D2C-9E41-25DE1E98D4D4}" type="sibTrans" cxnId="{ACB29FC2-643D-460B-A7B2-14E736C8ADA1}">
      <dgm:prSet/>
      <dgm:spPr/>
      <dgm:t>
        <a:bodyPr/>
        <a:lstStyle/>
        <a:p>
          <a:endParaRPr lang="en-US"/>
        </a:p>
      </dgm:t>
    </dgm:pt>
    <dgm:pt modelId="{B9341E26-FF82-4E33-85F1-99FCC7BC6553}">
      <dgm:prSet phldrT="[Text]"/>
      <dgm:spPr/>
      <dgm:t>
        <a:bodyPr/>
        <a:lstStyle/>
        <a:p>
          <a:r>
            <a:rPr lang="sr-Cyrl-BA" dirty="0"/>
            <a:t>Андромаха</a:t>
          </a:r>
          <a:endParaRPr lang="en-US" dirty="0"/>
        </a:p>
      </dgm:t>
    </dgm:pt>
    <dgm:pt modelId="{E2FF7D95-443B-4669-8546-F4B1CF8FB71E}" type="parTrans" cxnId="{895558F6-C349-4337-879E-310D9B72C3C3}">
      <dgm:prSet/>
      <dgm:spPr/>
      <dgm:t>
        <a:bodyPr/>
        <a:lstStyle/>
        <a:p>
          <a:endParaRPr lang="en-US"/>
        </a:p>
      </dgm:t>
    </dgm:pt>
    <dgm:pt modelId="{3C8D5346-038F-41AF-9D41-65C12F8E8B77}" type="sibTrans" cxnId="{895558F6-C349-4337-879E-310D9B72C3C3}">
      <dgm:prSet/>
      <dgm:spPr/>
      <dgm:t>
        <a:bodyPr/>
        <a:lstStyle/>
        <a:p>
          <a:endParaRPr lang="en-US"/>
        </a:p>
      </dgm:t>
    </dgm:pt>
    <dgm:pt modelId="{68D4FB37-41B8-4B90-91B9-167DD88B28AF}" type="pres">
      <dgm:prSet presAssocID="{DFF7E263-251D-4253-845A-4652EFC39103}" presName="Name0" presStyleCnt="0">
        <dgm:presLayoutVars>
          <dgm:dir/>
          <dgm:animLvl val="lvl"/>
          <dgm:resizeHandles val="exact"/>
        </dgm:presLayoutVars>
      </dgm:prSet>
      <dgm:spPr/>
    </dgm:pt>
    <dgm:pt modelId="{AD135326-DB6E-4EDF-9E56-FA07D0E54881}" type="pres">
      <dgm:prSet presAssocID="{F2D7E5B3-E6E9-4105-8FC9-864E407F6B29}" presName="boxAndChildren" presStyleCnt="0"/>
      <dgm:spPr/>
    </dgm:pt>
    <dgm:pt modelId="{D953FD54-801C-4E6B-9157-4C751F7751A4}" type="pres">
      <dgm:prSet presAssocID="{F2D7E5B3-E6E9-4105-8FC9-864E407F6B29}" presName="parentTextBox" presStyleLbl="node1" presStyleIdx="0" presStyleCnt="3"/>
      <dgm:spPr/>
    </dgm:pt>
    <dgm:pt modelId="{5865CF9D-8BF1-4203-810A-A893F5507026}" type="pres">
      <dgm:prSet presAssocID="{F2D7E5B3-E6E9-4105-8FC9-864E407F6B29}" presName="entireBox" presStyleLbl="node1" presStyleIdx="0" presStyleCnt="3"/>
      <dgm:spPr/>
    </dgm:pt>
    <dgm:pt modelId="{11FAB511-91DD-453A-8644-33DB7CEF6324}" type="pres">
      <dgm:prSet presAssocID="{F2D7E5B3-E6E9-4105-8FC9-864E407F6B29}" presName="descendantBox" presStyleCnt="0"/>
      <dgm:spPr/>
    </dgm:pt>
    <dgm:pt modelId="{6E309714-6140-41C6-827D-C50FB9D526B7}" type="pres">
      <dgm:prSet presAssocID="{5C8A2CE8-0DC3-4BEE-AFFC-B44EF0FE38D2}" presName="childTextBox" presStyleLbl="fgAccFollowNode1" presStyleIdx="0" presStyleCnt="6">
        <dgm:presLayoutVars>
          <dgm:bulletEnabled val="1"/>
        </dgm:presLayoutVars>
      </dgm:prSet>
      <dgm:spPr/>
    </dgm:pt>
    <dgm:pt modelId="{D2459E56-96D0-4524-BC91-CBEDB352FEFE}" type="pres">
      <dgm:prSet presAssocID="{B9341E26-FF82-4E33-85F1-99FCC7BC6553}" presName="childTextBox" presStyleLbl="fgAccFollowNode1" presStyleIdx="1" presStyleCnt="6">
        <dgm:presLayoutVars>
          <dgm:bulletEnabled val="1"/>
        </dgm:presLayoutVars>
      </dgm:prSet>
      <dgm:spPr/>
    </dgm:pt>
    <dgm:pt modelId="{F763003C-119B-4CDC-9D13-DB064CF90310}" type="pres">
      <dgm:prSet presAssocID="{DC22DD05-FDBC-4829-8589-7B98DA146ED1}" presName="sp" presStyleCnt="0"/>
      <dgm:spPr/>
    </dgm:pt>
    <dgm:pt modelId="{DDE9453E-AC7E-45E2-8514-96A0027BA601}" type="pres">
      <dgm:prSet presAssocID="{82C376D5-72F8-4BD4-94E3-65149FDECF86}" presName="arrowAndChildren" presStyleCnt="0"/>
      <dgm:spPr/>
    </dgm:pt>
    <dgm:pt modelId="{8EB1F7AB-850A-44E5-A9FC-231FA470F701}" type="pres">
      <dgm:prSet presAssocID="{82C376D5-72F8-4BD4-94E3-65149FDECF86}" presName="parentTextArrow" presStyleLbl="node1" presStyleIdx="0" presStyleCnt="3"/>
      <dgm:spPr/>
    </dgm:pt>
    <dgm:pt modelId="{D30E0943-8879-4FCA-A9CD-46E3F9B7A119}" type="pres">
      <dgm:prSet presAssocID="{82C376D5-72F8-4BD4-94E3-65149FDECF86}" presName="arrow" presStyleLbl="node1" presStyleIdx="1" presStyleCnt="3"/>
      <dgm:spPr/>
    </dgm:pt>
    <dgm:pt modelId="{535A12C7-1C4B-4358-9912-4E09A2C0906F}" type="pres">
      <dgm:prSet presAssocID="{82C376D5-72F8-4BD4-94E3-65149FDECF86}" presName="descendantArrow" presStyleCnt="0"/>
      <dgm:spPr/>
    </dgm:pt>
    <dgm:pt modelId="{202E65C7-B7AE-4CB9-9CF5-17BD1134F007}" type="pres">
      <dgm:prSet presAssocID="{E09CD5CD-F20E-453B-B100-9C407E896B63}" presName="childTextArrow" presStyleLbl="fgAccFollowNode1" presStyleIdx="2" presStyleCnt="6">
        <dgm:presLayoutVars>
          <dgm:bulletEnabled val="1"/>
        </dgm:presLayoutVars>
      </dgm:prSet>
      <dgm:spPr/>
    </dgm:pt>
    <dgm:pt modelId="{4A9FC334-44AD-4833-A0E7-29145CB46724}" type="pres">
      <dgm:prSet presAssocID="{DC96585D-6DD6-4054-AF1A-D5C5D5C14358}" presName="childTextArrow" presStyleLbl="fgAccFollowNode1" presStyleIdx="3" presStyleCnt="6" custScaleY="129383">
        <dgm:presLayoutVars>
          <dgm:bulletEnabled val="1"/>
        </dgm:presLayoutVars>
      </dgm:prSet>
      <dgm:spPr/>
    </dgm:pt>
    <dgm:pt modelId="{DE5C7F52-4EE1-450C-A658-C434940AD476}" type="pres">
      <dgm:prSet presAssocID="{0E66C697-473C-47E6-8E1A-634FA2FC0700}" presName="sp" presStyleCnt="0"/>
      <dgm:spPr/>
    </dgm:pt>
    <dgm:pt modelId="{4FE5D39D-EDCA-4E7A-96CC-143D9BB58401}" type="pres">
      <dgm:prSet presAssocID="{36FA8FA5-95DB-4BE1-AB3D-D48EDB663DE7}" presName="arrowAndChildren" presStyleCnt="0"/>
      <dgm:spPr/>
    </dgm:pt>
    <dgm:pt modelId="{54A1D505-7EB6-407F-920D-30DC76309017}" type="pres">
      <dgm:prSet presAssocID="{36FA8FA5-95DB-4BE1-AB3D-D48EDB663DE7}" presName="parentTextArrow" presStyleLbl="node1" presStyleIdx="1" presStyleCnt="3"/>
      <dgm:spPr/>
    </dgm:pt>
    <dgm:pt modelId="{81C04145-1BFE-4F89-BFEB-C2D7AD4EF6A3}" type="pres">
      <dgm:prSet presAssocID="{36FA8FA5-95DB-4BE1-AB3D-D48EDB663DE7}" presName="arrow" presStyleLbl="node1" presStyleIdx="2" presStyleCnt="3"/>
      <dgm:spPr/>
    </dgm:pt>
    <dgm:pt modelId="{DA1F1F1D-42FC-4309-A347-27AD28299DA7}" type="pres">
      <dgm:prSet presAssocID="{36FA8FA5-95DB-4BE1-AB3D-D48EDB663DE7}" presName="descendantArrow" presStyleCnt="0"/>
      <dgm:spPr/>
    </dgm:pt>
    <dgm:pt modelId="{C3F63940-268A-48BB-BEAB-A8BB2C48BE4D}" type="pres">
      <dgm:prSet presAssocID="{06D2E309-6EAF-47A0-B44E-4AD71F28DE11}" presName="childTextArrow" presStyleLbl="fgAccFollowNode1" presStyleIdx="4" presStyleCnt="6" custLinFactNeighborY="1391">
        <dgm:presLayoutVars>
          <dgm:bulletEnabled val="1"/>
        </dgm:presLayoutVars>
      </dgm:prSet>
      <dgm:spPr/>
    </dgm:pt>
    <dgm:pt modelId="{EA56C489-8DDB-4D36-B9BD-7B64D62C6A11}" type="pres">
      <dgm:prSet presAssocID="{4387AE6F-A419-44C8-8861-1D888223DEB6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37B41816-2956-4B42-BED1-05463890CC69}" type="presOf" srcId="{F2D7E5B3-E6E9-4105-8FC9-864E407F6B29}" destId="{D953FD54-801C-4E6B-9157-4C751F7751A4}" srcOrd="0" destOrd="0" presId="urn:microsoft.com/office/officeart/2005/8/layout/process4"/>
    <dgm:cxn modelId="{F38B252C-27D5-412F-8A02-DD3D823CDDE0}" type="presOf" srcId="{82C376D5-72F8-4BD4-94E3-65149FDECF86}" destId="{8EB1F7AB-850A-44E5-A9FC-231FA470F701}" srcOrd="0" destOrd="0" presId="urn:microsoft.com/office/officeart/2005/8/layout/process4"/>
    <dgm:cxn modelId="{D8CEBC34-95DD-441E-A0C2-7787D153C796}" type="presOf" srcId="{DFF7E263-251D-4253-845A-4652EFC39103}" destId="{68D4FB37-41B8-4B90-91B9-167DD88B28AF}" srcOrd="0" destOrd="0" presId="urn:microsoft.com/office/officeart/2005/8/layout/process4"/>
    <dgm:cxn modelId="{D77D6B3B-31E9-44EA-AAD1-3BBA5AA0DBC8}" srcId="{DFF7E263-251D-4253-845A-4652EFC39103}" destId="{82C376D5-72F8-4BD4-94E3-65149FDECF86}" srcOrd="1" destOrd="0" parTransId="{13D8312C-D136-4000-B60C-BE6AC496B816}" sibTransId="{DC22DD05-FDBC-4829-8589-7B98DA146ED1}"/>
    <dgm:cxn modelId="{15DEED5B-5A2C-4149-B085-B2E1FF14C4FB}" type="presOf" srcId="{F2D7E5B3-E6E9-4105-8FC9-864E407F6B29}" destId="{5865CF9D-8BF1-4203-810A-A893F5507026}" srcOrd="1" destOrd="0" presId="urn:microsoft.com/office/officeart/2005/8/layout/process4"/>
    <dgm:cxn modelId="{BAC1755F-20D2-403C-B820-EC68B95872D5}" type="presOf" srcId="{E09CD5CD-F20E-453B-B100-9C407E896B63}" destId="{202E65C7-B7AE-4CB9-9CF5-17BD1134F007}" srcOrd="0" destOrd="0" presId="urn:microsoft.com/office/officeart/2005/8/layout/process4"/>
    <dgm:cxn modelId="{85A94B41-1571-4073-962C-99E0D27546CE}" type="presOf" srcId="{82C376D5-72F8-4BD4-94E3-65149FDECF86}" destId="{D30E0943-8879-4FCA-A9CD-46E3F9B7A119}" srcOrd="1" destOrd="0" presId="urn:microsoft.com/office/officeart/2005/8/layout/process4"/>
    <dgm:cxn modelId="{F5511143-3581-44CA-8D90-6631DA8B242B}" type="presOf" srcId="{B9341E26-FF82-4E33-85F1-99FCC7BC6553}" destId="{D2459E56-96D0-4524-BC91-CBEDB352FEFE}" srcOrd="0" destOrd="0" presId="urn:microsoft.com/office/officeart/2005/8/layout/process4"/>
    <dgm:cxn modelId="{5F497C6C-9FFE-4DAC-9A36-7EA83CEDB3EC}" srcId="{36FA8FA5-95DB-4BE1-AB3D-D48EDB663DE7}" destId="{4387AE6F-A419-44C8-8861-1D888223DEB6}" srcOrd="1" destOrd="0" parTransId="{CABDBCBB-CAA5-4FCB-8A12-9DCE45522446}" sibTransId="{2EF90B47-1747-4BFB-8CDD-59D5B0E6E155}"/>
    <dgm:cxn modelId="{B6965D6F-239D-4B1D-9A18-395774D1FEB3}" type="presOf" srcId="{36FA8FA5-95DB-4BE1-AB3D-D48EDB663DE7}" destId="{54A1D505-7EB6-407F-920D-30DC76309017}" srcOrd="0" destOrd="0" presId="urn:microsoft.com/office/officeart/2005/8/layout/process4"/>
    <dgm:cxn modelId="{16ACFD7F-13BC-4955-B672-B558825D6DB4}" type="presOf" srcId="{36FA8FA5-95DB-4BE1-AB3D-D48EDB663DE7}" destId="{81C04145-1BFE-4F89-BFEB-C2D7AD4EF6A3}" srcOrd="1" destOrd="0" presId="urn:microsoft.com/office/officeart/2005/8/layout/process4"/>
    <dgm:cxn modelId="{24E27A84-EF21-407C-85A0-1B875A1122FF}" srcId="{36FA8FA5-95DB-4BE1-AB3D-D48EDB663DE7}" destId="{06D2E309-6EAF-47A0-B44E-4AD71F28DE11}" srcOrd="0" destOrd="0" parTransId="{89373BD9-E276-4393-A59F-F6D2B986BDBE}" sibTransId="{08F39322-BCF0-4FFF-B667-9D8C4B89D5EA}"/>
    <dgm:cxn modelId="{78755796-4926-418C-9710-FDF6E3B9E0BA}" srcId="{DFF7E263-251D-4253-845A-4652EFC39103}" destId="{36FA8FA5-95DB-4BE1-AB3D-D48EDB663DE7}" srcOrd="0" destOrd="0" parTransId="{294055A7-3B89-40CC-88F2-312C4E2160C6}" sibTransId="{0E66C697-473C-47E6-8E1A-634FA2FC0700}"/>
    <dgm:cxn modelId="{594F6D97-2FC0-4FB2-B7F3-3BF355AB544D}" srcId="{DFF7E263-251D-4253-845A-4652EFC39103}" destId="{F2D7E5B3-E6E9-4105-8FC9-864E407F6B29}" srcOrd="2" destOrd="0" parTransId="{9E063050-7620-4298-B510-DA95BE3208AA}" sibTransId="{D688542E-3F40-465F-8C37-AA50FEABBCFC}"/>
    <dgm:cxn modelId="{FA11C0AF-AFF5-4271-926F-39468BF613C4}" type="presOf" srcId="{4387AE6F-A419-44C8-8861-1D888223DEB6}" destId="{EA56C489-8DDB-4D36-B9BD-7B64D62C6A11}" srcOrd="0" destOrd="0" presId="urn:microsoft.com/office/officeart/2005/8/layout/process4"/>
    <dgm:cxn modelId="{3AC8D5B0-1F18-43CF-9378-B9B1548A06C4}" type="presOf" srcId="{5C8A2CE8-0DC3-4BEE-AFFC-B44EF0FE38D2}" destId="{6E309714-6140-41C6-827D-C50FB9D526B7}" srcOrd="0" destOrd="0" presId="urn:microsoft.com/office/officeart/2005/8/layout/process4"/>
    <dgm:cxn modelId="{69F040BF-18CC-457B-B4AB-57B27981921F}" type="presOf" srcId="{DC96585D-6DD6-4054-AF1A-D5C5D5C14358}" destId="{4A9FC334-44AD-4833-A0E7-29145CB46724}" srcOrd="0" destOrd="0" presId="urn:microsoft.com/office/officeart/2005/8/layout/process4"/>
    <dgm:cxn modelId="{ACB29FC2-643D-460B-A7B2-14E736C8ADA1}" srcId="{F2D7E5B3-E6E9-4105-8FC9-864E407F6B29}" destId="{5C8A2CE8-0DC3-4BEE-AFFC-B44EF0FE38D2}" srcOrd="0" destOrd="0" parTransId="{B813AD15-875C-406A-8692-FD35AFC3F581}" sibTransId="{53BB0F9A-D0AD-4D2C-9E41-25DE1E98D4D4}"/>
    <dgm:cxn modelId="{CD9E3CC4-A67C-4A16-9A29-A9D875D8E69B}" type="presOf" srcId="{06D2E309-6EAF-47A0-B44E-4AD71F28DE11}" destId="{C3F63940-268A-48BB-BEAB-A8BB2C48BE4D}" srcOrd="0" destOrd="0" presId="urn:microsoft.com/office/officeart/2005/8/layout/process4"/>
    <dgm:cxn modelId="{3FB613F4-A8CA-4C33-B1BE-E55E1D8ED2BB}" srcId="{82C376D5-72F8-4BD4-94E3-65149FDECF86}" destId="{DC96585D-6DD6-4054-AF1A-D5C5D5C14358}" srcOrd="1" destOrd="0" parTransId="{5ED28A8E-3A05-4723-99AC-D8FD6B4918D3}" sibTransId="{7A64B39D-E9B8-44B3-8CFD-92F574BC2BFA}"/>
    <dgm:cxn modelId="{895558F6-C349-4337-879E-310D9B72C3C3}" srcId="{F2D7E5B3-E6E9-4105-8FC9-864E407F6B29}" destId="{B9341E26-FF82-4E33-85F1-99FCC7BC6553}" srcOrd="1" destOrd="0" parTransId="{E2FF7D95-443B-4669-8546-F4B1CF8FB71E}" sibTransId="{3C8D5346-038F-41AF-9D41-65C12F8E8B77}"/>
    <dgm:cxn modelId="{FDC585F6-DDCF-48A0-A052-F09DD9C44BDE}" srcId="{82C376D5-72F8-4BD4-94E3-65149FDECF86}" destId="{E09CD5CD-F20E-453B-B100-9C407E896B63}" srcOrd="0" destOrd="0" parTransId="{D9F9188B-5E54-45BC-8FB9-88011DC84C02}" sibTransId="{AF9AE2B6-E966-4A8A-97B9-5887745D9F3B}"/>
    <dgm:cxn modelId="{6FEF7CE2-95E4-46ED-8A58-0CDC76AABEB6}" type="presParOf" srcId="{68D4FB37-41B8-4B90-91B9-167DD88B28AF}" destId="{AD135326-DB6E-4EDF-9E56-FA07D0E54881}" srcOrd="0" destOrd="0" presId="urn:microsoft.com/office/officeart/2005/8/layout/process4"/>
    <dgm:cxn modelId="{5DAE050F-C461-4A85-8838-C12C92844EB0}" type="presParOf" srcId="{AD135326-DB6E-4EDF-9E56-FA07D0E54881}" destId="{D953FD54-801C-4E6B-9157-4C751F7751A4}" srcOrd="0" destOrd="0" presId="urn:microsoft.com/office/officeart/2005/8/layout/process4"/>
    <dgm:cxn modelId="{197821F9-8861-4403-A250-22AA3724BCF4}" type="presParOf" srcId="{AD135326-DB6E-4EDF-9E56-FA07D0E54881}" destId="{5865CF9D-8BF1-4203-810A-A893F5507026}" srcOrd="1" destOrd="0" presId="urn:microsoft.com/office/officeart/2005/8/layout/process4"/>
    <dgm:cxn modelId="{C22CA4AD-CE6D-4E91-BCE4-A6D72E10F54A}" type="presParOf" srcId="{AD135326-DB6E-4EDF-9E56-FA07D0E54881}" destId="{11FAB511-91DD-453A-8644-33DB7CEF6324}" srcOrd="2" destOrd="0" presId="urn:microsoft.com/office/officeart/2005/8/layout/process4"/>
    <dgm:cxn modelId="{093DEB1F-9606-4ECD-A18F-FA883103D0C5}" type="presParOf" srcId="{11FAB511-91DD-453A-8644-33DB7CEF6324}" destId="{6E309714-6140-41C6-827D-C50FB9D526B7}" srcOrd="0" destOrd="0" presId="urn:microsoft.com/office/officeart/2005/8/layout/process4"/>
    <dgm:cxn modelId="{0E4982FD-BE5E-4E8B-81F9-41C9EE8C79B4}" type="presParOf" srcId="{11FAB511-91DD-453A-8644-33DB7CEF6324}" destId="{D2459E56-96D0-4524-BC91-CBEDB352FEFE}" srcOrd="1" destOrd="0" presId="urn:microsoft.com/office/officeart/2005/8/layout/process4"/>
    <dgm:cxn modelId="{842A13A0-B171-48C2-BD28-060BC8908CB2}" type="presParOf" srcId="{68D4FB37-41B8-4B90-91B9-167DD88B28AF}" destId="{F763003C-119B-4CDC-9D13-DB064CF90310}" srcOrd="1" destOrd="0" presId="urn:microsoft.com/office/officeart/2005/8/layout/process4"/>
    <dgm:cxn modelId="{D6542F02-F3F1-47E3-8F3F-6E9A3D0F707B}" type="presParOf" srcId="{68D4FB37-41B8-4B90-91B9-167DD88B28AF}" destId="{DDE9453E-AC7E-45E2-8514-96A0027BA601}" srcOrd="2" destOrd="0" presId="urn:microsoft.com/office/officeart/2005/8/layout/process4"/>
    <dgm:cxn modelId="{C373AE92-376F-43D1-A4EB-D3E18B77FA84}" type="presParOf" srcId="{DDE9453E-AC7E-45E2-8514-96A0027BA601}" destId="{8EB1F7AB-850A-44E5-A9FC-231FA470F701}" srcOrd="0" destOrd="0" presId="urn:microsoft.com/office/officeart/2005/8/layout/process4"/>
    <dgm:cxn modelId="{2D88B021-5F48-4A0D-8C2F-5F8A14BE7E13}" type="presParOf" srcId="{DDE9453E-AC7E-45E2-8514-96A0027BA601}" destId="{D30E0943-8879-4FCA-A9CD-46E3F9B7A119}" srcOrd="1" destOrd="0" presId="urn:microsoft.com/office/officeart/2005/8/layout/process4"/>
    <dgm:cxn modelId="{A2707800-4BDE-4F17-97E3-269017C0A557}" type="presParOf" srcId="{DDE9453E-AC7E-45E2-8514-96A0027BA601}" destId="{535A12C7-1C4B-4358-9912-4E09A2C0906F}" srcOrd="2" destOrd="0" presId="urn:microsoft.com/office/officeart/2005/8/layout/process4"/>
    <dgm:cxn modelId="{AF8BC826-33A3-4C5D-BB59-9FFE62FC6C57}" type="presParOf" srcId="{535A12C7-1C4B-4358-9912-4E09A2C0906F}" destId="{202E65C7-B7AE-4CB9-9CF5-17BD1134F007}" srcOrd="0" destOrd="0" presId="urn:microsoft.com/office/officeart/2005/8/layout/process4"/>
    <dgm:cxn modelId="{B427BE16-7793-4A71-8EDB-2A2A9CCEAB7B}" type="presParOf" srcId="{535A12C7-1C4B-4358-9912-4E09A2C0906F}" destId="{4A9FC334-44AD-4833-A0E7-29145CB46724}" srcOrd="1" destOrd="0" presId="urn:microsoft.com/office/officeart/2005/8/layout/process4"/>
    <dgm:cxn modelId="{2855CB05-A41E-4D80-9D14-FFB26E6A7135}" type="presParOf" srcId="{68D4FB37-41B8-4B90-91B9-167DD88B28AF}" destId="{DE5C7F52-4EE1-450C-A658-C434940AD476}" srcOrd="3" destOrd="0" presId="urn:microsoft.com/office/officeart/2005/8/layout/process4"/>
    <dgm:cxn modelId="{04F398B6-CD34-447C-894B-191A5FFBA09F}" type="presParOf" srcId="{68D4FB37-41B8-4B90-91B9-167DD88B28AF}" destId="{4FE5D39D-EDCA-4E7A-96CC-143D9BB58401}" srcOrd="4" destOrd="0" presId="urn:microsoft.com/office/officeart/2005/8/layout/process4"/>
    <dgm:cxn modelId="{BC9D6FB1-857C-4E00-8A43-DB5899681435}" type="presParOf" srcId="{4FE5D39D-EDCA-4E7A-96CC-143D9BB58401}" destId="{54A1D505-7EB6-407F-920D-30DC76309017}" srcOrd="0" destOrd="0" presId="urn:microsoft.com/office/officeart/2005/8/layout/process4"/>
    <dgm:cxn modelId="{5D253395-44F2-4B13-85F0-CA5C3C273D41}" type="presParOf" srcId="{4FE5D39D-EDCA-4E7A-96CC-143D9BB58401}" destId="{81C04145-1BFE-4F89-BFEB-C2D7AD4EF6A3}" srcOrd="1" destOrd="0" presId="urn:microsoft.com/office/officeart/2005/8/layout/process4"/>
    <dgm:cxn modelId="{BBF7AE2C-204C-4ED0-9610-7C02CFCCE469}" type="presParOf" srcId="{4FE5D39D-EDCA-4E7A-96CC-143D9BB58401}" destId="{DA1F1F1D-42FC-4309-A347-27AD28299DA7}" srcOrd="2" destOrd="0" presId="urn:microsoft.com/office/officeart/2005/8/layout/process4"/>
    <dgm:cxn modelId="{4BD98EE4-6CFB-46D9-AB9F-89B1937727C2}" type="presParOf" srcId="{DA1F1F1D-42FC-4309-A347-27AD28299DA7}" destId="{C3F63940-268A-48BB-BEAB-A8BB2C48BE4D}" srcOrd="0" destOrd="0" presId="urn:microsoft.com/office/officeart/2005/8/layout/process4"/>
    <dgm:cxn modelId="{B11DB1FD-66C5-4E41-958F-10B11A17043A}" type="presParOf" srcId="{DA1F1F1D-42FC-4309-A347-27AD28299DA7}" destId="{EA56C489-8DDB-4D36-B9BD-7B64D62C6A1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61008C-14C4-4DFC-9ED9-9E4F66EF6AED}" type="doc">
      <dgm:prSet loTypeId="urn:microsoft.com/office/officeart/2005/8/layout/process4" loCatId="list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9C90710A-2EAF-44C2-9F96-F30A00152C8E}">
      <dgm:prSet phldrT="[Text]" custT="1"/>
      <dgm:spPr/>
      <dgm:t>
        <a:bodyPr/>
        <a:lstStyle/>
        <a:p>
          <a:r>
            <a:rPr lang="sr-Cyrl-BA" sz="3600" dirty="0"/>
            <a:t>Хеленска књижевност</a:t>
          </a:r>
          <a:endParaRPr lang="en-US" sz="3600" dirty="0"/>
        </a:p>
      </dgm:t>
    </dgm:pt>
    <dgm:pt modelId="{E9F81AE8-96D4-41F1-A575-33D57EDD722C}" type="parTrans" cxnId="{1A46FF4E-5CEC-4B06-B621-03C263418FB7}">
      <dgm:prSet/>
      <dgm:spPr/>
      <dgm:t>
        <a:bodyPr/>
        <a:lstStyle/>
        <a:p>
          <a:endParaRPr lang="en-US"/>
        </a:p>
      </dgm:t>
    </dgm:pt>
    <dgm:pt modelId="{C9BFB1DD-59B7-45BB-B9E4-36A617415552}" type="sibTrans" cxnId="{1A46FF4E-5CEC-4B06-B621-03C263418FB7}">
      <dgm:prSet/>
      <dgm:spPr/>
      <dgm:t>
        <a:bodyPr/>
        <a:lstStyle/>
        <a:p>
          <a:endParaRPr lang="en-US"/>
        </a:p>
      </dgm:t>
    </dgm:pt>
    <dgm:pt modelId="{36FD5BBC-485B-4175-9C8C-DB5EE1A8AB5B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</a:rPr>
            <a:t>Мотиви: </a:t>
          </a:r>
          <a:r>
            <a:rPr lang="sr-Cyrl-BA" sz="1800" b="1" dirty="0">
              <a:solidFill>
                <a:schemeClr val="tx1"/>
              </a:solidFill>
            </a:rPr>
            <a:t>патриотизам,љубав према породици,радозналост,жеља за животом</a:t>
          </a:r>
          <a:endParaRPr lang="en-US" sz="1800" b="1" dirty="0">
            <a:solidFill>
              <a:schemeClr val="tx1"/>
            </a:solidFill>
          </a:endParaRPr>
        </a:p>
      </dgm:t>
    </dgm:pt>
    <dgm:pt modelId="{70B890F6-7D0B-48F3-BFFA-555A38763395}" type="parTrans" cxnId="{ED60280F-76C0-426C-87E9-987553C95B10}">
      <dgm:prSet/>
      <dgm:spPr/>
      <dgm:t>
        <a:bodyPr/>
        <a:lstStyle/>
        <a:p>
          <a:endParaRPr lang="en-US"/>
        </a:p>
      </dgm:t>
    </dgm:pt>
    <dgm:pt modelId="{2074EA85-7C38-4BAB-BBE2-9D4CAF1E8EEE}" type="sibTrans" cxnId="{ED60280F-76C0-426C-87E9-987553C95B10}">
      <dgm:prSet/>
      <dgm:spPr/>
      <dgm:t>
        <a:bodyPr/>
        <a:lstStyle/>
        <a:p>
          <a:endParaRPr lang="en-US"/>
        </a:p>
      </dgm:t>
    </dgm:pt>
    <dgm:pt modelId="{CA428A98-FF9E-4525-B61D-F33634C237F6}">
      <dgm:prSet phldrT="[Text]" custT="1"/>
      <dgm:spPr/>
      <dgm:t>
        <a:bodyPr/>
        <a:lstStyle/>
        <a:p>
          <a:r>
            <a:rPr lang="sr-Cyrl-BA" sz="2000" b="1" dirty="0"/>
            <a:t>Симболи:Одисеј,Одисеја,слика везаног Одисеја,море,сирене</a:t>
          </a:r>
          <a:endParaRPr lang="en-US" sz="2000" b="1" dirty="0"/>
        </a:p>
      </dgm:t>
    </dgm:pt>
    <dgm:pt modelId="{221DA407-1D52-4DB9-8D0F-44886F0A2C23}" type="parTrans" cxnId="{9463B260-B470-428F-B06B-D87F02EDD7F1}">
      <dgm:prSet/>
      <dgm:spPr/>
      <dgm:t>
        <a:bodyPr/>
        <a:lstStyle/>
        <a:p>
          <a:endParaRPr lang="en-US"/>
        </a:p>
      </dgm:t>
    </dgm:pt>
    <dgm:pt modelId="{80F70877-413F-45C8-B337-814C140589A4}" type="sibTrans" cxnId="{9463B260-B470-428F-B06B-D87F02EDD7F1}">
      <dgm:prSet/>
      <dgm:spPr/>
      <dgm:t>
        <a:bodyPr/>
        <a:lstStyle/>
        <a:p>
          <a:endParaRPr lang="en-US"/>
        </a:p>
      </dgm:t>
    </dgm:pt>
    <dgm:pt modelId="{EA1F57BB-FCBC-4F24-A7D8-B427BAEE1938}">
      <dgm:prSet phldrT="[Text]" custT="1"/>
      <dgm:spPr/>
      <dgm:t>
        <a:bodyPr/>
        <a:lstStyle/>
        <a:p>
          <a:r>
            <a:rPr lang="sr-Cyrl-BA" sz="3200" dirty="0"/>
            <a:t>ТЕМА-ИДЕЈА</a:t>
          </a:r>
          <a:endParaRPr lang="en-US" sz="3200" dirty="0"/>
        </a:p>
      </dgm:t>
    </dgm:pt>
    <dgm:pt modelId="{4011A27B-D6E9-4DB6-8F42-9F894FEC42F8}" type="parTrans" cxnId="{C787FAAD-3711-43F2-A5A3-9AFF96FF08E8}">
      <dgm:prSet/>
      <dgm:spPr/>
      <dgm:t>
        <a:bodyPr/>
        <a:lstStyle/>
        <a:p>
          <a:endParaRPr lang="en-US"/>
        </a:p>
      </dgm:t>
    </dgm:pt>
    <dgm:pt modelId="{EE17AF19-058D-4678-8F36-7DE9AE187295}" type="sibTrans" cxnId="{C787FAAD-3711-43F2-A5A3-9AFF96FF08E8}">
      <dgm:prSet/>
      <dgm:spPr/>
      <dgm:t>
        <a:bodyPr/>
        <a:lstStyle/>
        <a:p>
          <a:endParaRPr lang="en-US"/>
        </a:p>
      </dgm:t>
    </dgm:pt>
    <dgm:pt modelId="{C5F310A1-8149-4582-BBCC-F8C80BE64BBF}">
      <dgm:prSet phldrT="[Text]"/>
      <dgm:spPr/>
      <dgm:t>
        <a:bodyPr/>
        <a:lstStyle/>
        <a:p>
          <a:r>
            <a:rPr lang="sr-Cyrl-BA" dirty="0"/>
            <a:t>Одисејева жеља да чује сирене, али и да преживи</a:t>
          </a:r>
          <a:endParaRPr lang="en-US" dirty="0"/>
        </a:p>
      </dgm:t>
    </dgm:pt>
    <dgm:pt modelId="{CA5000CB-E292-4B79-8132-58705C8CC98B}" type="parTrans" cxnId="{2A0117F6-29AF-4806-9D92-5FD3F3DA14DD}">
      <dgm:prSet/>
      <dgm:spPr/>
      <dgm:t>
        <a:bodyPr/>
        <a:lstStyle/>
        <a:p>
          <a:endParaRPr lang="en-US"/>
        </a:p>
      </dgm:t>
    </dgm:pt>
    <dgm:pt modelId="{AB58C0B2-AAB9-43FF-A2A0-BBD234B58902}" type="sibTrans" cxnId="{2A0117F6-29AF-4806-9D92-5FD3F3DA14DD}">
      <dgm:prSet/>
      <dgm:spPr/>
      <dgm:t>
        <a:bodyPr/>
        <a:lstStyle/>
        <a:p>
          <a:endParaRPr lang="en-US"/>
        </a:p>
      </dgm:t>
    </dgm:pt>
    <dgm:pt modelId="{79E3C4C2-632C-4525-83F6-4ECE6BF2353A}">
      <dgm:prSet phldrT="[Text]"/>
      <dgm:spPr/>
      <dgm:t>
        <a:bodyPr/>
        <a:lstStyle/>
        <a:p>
          <a:r>
            <a:rPr lang="sr-Cyrl-BA" dirty="0"/>
            <a:t>Жеља човјека да остане на правом путу упркос његовој радозналости</a:t>
          </a:r>
          <a:endParaRPr lang="en-US" dirty="0"/>
        </a:p>
      </dgm:t>
    </dgm:pt>
    <dgm:pt modelId="{51D44375-DCDB-4D0C-81D2-77B192E33172}" type="parTrans" cxnId="{15DB2DA7-A18D-4A48-B276-7AEC1DD1C5CD}">
      <dgm:prSet/>
      <dgm:spPr/>
      <dgm:t>
        <a:bodyPr/>
        <a:lstStyle/>
        <a:p>
          <a:endParaRPr lang="en-US"/>
        </a:p>
      </dgm:t>
    </dgm:pt>
    <dgm:pt modelId="{45FCD84C-1F72-49FA-A317-13888B083A47}" type="sibTrans" cxnId="{15DB2DA7-A18D-4A48-B276-7AEC1DD1C5CD}">
      <dgm:prSet/>
      <dgm:spPr/>
      <dgm:t>
        <a:bodyPr/>
        <a:lstStyle/>
        <a:p>
          <a:endParaRPr lang="en-US"/>
        </a:p>
      </dgm:t>
    </dgm:pt>
    <dgm:pt modelId="{61C50DE7-B097-443C-994C-E52E5C93633F}" type="pres">
      <dgm:prSet presAssocID="{F061008C-14C4-4DFC-9ED9-9E4F66EF6AED}" presName="Name0" presStyleCnt="0">
        <dgm:presLayoutVars>
          <dgm:dir/>
          <dgm:animLvl val="lvl"/>
          <dgm:resizeHandles val="exact"/>
        </dgm:presLayoutVars>
      </dgm:prSet>
      <dgm:spPr/>
    </dgm:pt>
    <dgm:pt modelId="{67BF3DF9-AB7E-47FB-8E70-B97D9382805C}" type="pres">
      <dgm:prSet presAssocID="{EA1F57BB-FCBC-4F24-A7D8-B427BAEE1938}" presName="boxAndChildren" presStyleCnt="0"/>
      <dgm:spPr/>
    </dgm:pt>
    <dgm:pt modelId="{76321B23-BA36-4BA1-8665-9E9504084980}" type="pres">
      <dgm:prSet presAssocID="{EA1F57BB-FCBC-4F24-A7D8-B427BAEE1938}" presName="parentTextBox" presStyleLbl="node1" presStyleIdx="0" presStyleCnt="2"/>
      <dgm:spPr/>
    </dgm:pt>
    <dgm:pt modelId="{E5CBC572-1758-4992-8CE6-63C5AD4A85F6}" type="pres">
      <dgm:prSet presAssocID="{EA1F57BB-FCBC-4F24-A7D8-B427BAEE1938}" presName="entireBox" presStyleLbl="node1" presStyleIdx="0" presStyleCnt="2"/>
      <dgm:spPr/>
    </dgm:pt>
    <dgm:pt modelId="{0165C512-7524-42DD-8EDB-311CB3EDE38D}" type="pres">
      <dgm:prSet presAssocID="{EA1F57BB-FCBC-4F24-A7D8-B427BAEE1938}" presName="descendantBox" presStyleCnt="0"/>
      <dgm:spPr/>
    </dgm:pt>
    <dgm:pt modelId="{B3BC7E7B-E2CC-4D20-B668-72E085987F93}" type="pres">
      <dgm:prSet presAssocID="{C5F310A1-8149-4582-BBCC-F8C80BE64BBF}" presName="childTextBox" presStyleLbl="fgAccFollowNode1" presStyleIdx="0" presStyleCnt="4">
        <dgm:presLayoutVars>
          <dgm:bulletEnabled val="1"/>
        </dgm:presLayoutVars>
      </dgm:prSet>
      <dgm:spPr/>
    </dgm:pt>
    <dgm:pt modelId="{F2B46CC0-C2E7-4038-A144-081F6B8D8844}" type="pres">
      <dgm:prSet presAssocID="{79E3C4C2-632C-4525-83F6-4ECE6BF2353A}" presName="childTextBox" presStyleLbl="fgAccFollowNode1" presStyleIdx="1" presStyleCnt="4">
        <dgm:presLayoutVars>
          <dgm:bulletEnabled val="1"/>
        </dgm:presLayoutVars>
      </dgm:prSet>
      <dgm:spPr/>
    </dgm:pt>
    <dgm:pt modelId="{2E3D7EAA-73C4-48B3-A414-23FE17100A08}" type="pres">
      <dgm:prSet presAssocID="{C9BFB1DD-59B7-45BB-B9E4-36A617415552}" presName="sp" presStyleCnt="0"/>
      <dgm:spPr/>
    </dgm:pt>
    <dgm:pt modelId="{66CEBEDB-E71B-4CFC-B788-9F36F45677C7}" type="pres">
      <dgm:prSet presAssocID="{9C90710A-2EAF-44C2-9F96-F30A00152C8E}" presName="arrowAndChildren" presStyleCnt="0"/>
      <dgm:spPr/>
    </dgm:pt>
    <dgm:pt modelId="{A7362D08-2650-405F-8777-967181104C62}" type="pres">
      <dgm:prSet presAssocID="{9C90710A-2EAF-44C2-9F96-F30A00152C8E}" presName="parentTextArrow" presStyleLbl="node1" presStyleIdx="0" presStyleCnt="2"/>
      <dgm:spPr/>
    </dgm:pt>
    <dgm:pt modelId="{FAD6EA2C-6E8F-4381-B5A2-EA69C01EC38B}" type="pres">
      <dgm:prSet presAssocID="{9C90710A-2EAF-44C2-9F96-F30A00152C8E}" presName="arrow" presStyleLbl="node1" presStyleIdx="1" presStyleCnt="2"/>
      <dgm:spPr/>
    </dgm:pt>
    <dgm:pt modelId="{323A327E-81BC-4418-B420-122C75882A5A}" type="pres">
      <dgm:prSet presAssocID="{9C90710A-2EAF-44C2-9F96-F30A00152C8E}" presName="descendantArrow" presStyleCnt="0"/>
      <dgm:spPr/>
    </dgm:pt>
    <dgm:pt modelId="{853D1C73-575D-4DB5-ADF4-D2C02FE0A4FC}" type="pres">
      <dgm:prSet presAssocID="{36FD5BBC-485B-4175-9C8C-DB5EE1A8AB5B}" presName="childTextArrow" presStyleLbl="fgAccFollowNode1" presStyleIdx="2" presStyleCnt="4" custLinFactNeighborY="-4708">
        <dgm:presLayoutVars>
          <dgm:bulletEnabled val="1"/>
        </dgm:presLayoutVars>
      </dgm:prSet>
      <dgm:spPr/>
    </dgm:pt>
    <dgm:pt modelId="{E96331E3-B5F5-4873-8017-92EE88A4C799}" type="pres">
      <dgm:prSet presAssocID="{CA428A98-FF9E-4525-B61D-F33634C237F6}" presName="childTextArrow" presStyleLbl="fgAccFollowNode1" presStyleIdx="3" presStyleCnt="4" custLinFactNeighborX="1724" custLinFactNeighborY="-4708">
        <dgm:presLayoutVars>
          <dgm:bulletEnabled val="1"/>
        </dgm:presLayoutVars>
      </dgm:prSet>
      <dgm:spPr/>
    </dgm:pt>
  </dgm:ptLst>
  <dgm:cxnLst>
    <dgm:cxn modelId="{ED60280F-76C0-426C-87E9-987553C95B10}" srcId="{9C90710A-2EAF-44C2-9F96-F30A00152C8E}" destId="{36FD5BBC-485B-4175-9C8C-DB5EE1A8AB5B}" srcOrd="0" destOrd="0" parTransId="{70B890F6-7D0B-48F3-BFFA-555A38763395}" sibTransId="{2074EA85-7C38-4BAB-BBE2-9D4CAF1E8EEE}"/>
    <dgm:cxn modelId="{15A8A71E-96F3-40BA-865B-F72A8894D4C7}" type="presOf" srcId="{EA1F57BB-FCBC-4F24-A7D8-B427BAEE1938}" destId="{76321B23-BA36-4BA1-8665-9E9504084980}" srcOrd="0" destOrd="0" presId="urn:microsoft.com/office/officeart/2005/8/layout/process4"/>
    <dgm:cxn modelId="{2FB3A323-F10A-4E4C-B98E-E60341D55760}" type="presOf" srcId="{36FD5BBC-485B-4175-9C8C-DB5EE1A8AB5B}" destId="{853D1C73-575D-4DB5-ADF4-D2C02FE0A4FC}" srcOrd="0" destOrd="0" presId="urn:microsoft.com/office/officeart/2005/8/layout/process4"/>
    <dgm:cxn modelId="{CD2FAB32-5169-4AAE-91A7-F38B90AECE0F}" type="presOf" srcId="{CA428A98-FF9E-4525-B61D-F33634C237F6}" destId="{E96331E3-B5F5-4873-8017-92EE88A4C799}" srcOrd="0" destOrd="0" presId="urn:microsoft.com/office/officeart/2005/8/layout/process4"/>
    <dgm:cxn modelId="{9463B260-B470-428F-B06B-D87F02EDD7F1}" srcId="{9C90710A-2EAF-44C2-9F96-F30A00152C8E}" destId="{CA428A98-FF9E-4525-B61D-F33634C237F6}" srcOrd="1" destOrd="0" parTransId="{221DA407-1D52-4DB9-8D0F-44886F0A2C23}" sibTransId="{80F70877-413F-45C8-B337-814C140589A4}"/>
    <dgm:cxn modelId="{1A46FF4E-5CEC-4B06-B621-03C263418FB7}" srcId="{F061008C-14C4-4DFC-9ED9-9E4F66EF6AED}" destId="{9C90710A-2EAF-44C2-9F96-F30A00152C8E}" srcOrd="0" destOrd="0" parTransId="{E9F81AE8-96D4-41F1-A575-33D57EDD722C}" sibTransId="{C9BFB1DD-59B7-45BB-B9E4-36A617415552}"/>
    <dgm:cxn modelId="{3F792E89-93AB-40CC-8F2B-F953A2200024}" type="presOf" srcId="{79E3C4C2-632C-4525-83F6-4ECE6BF2353A}" destId="{F2B46CC0-C2E7-4038-A144-081F6B8D8844}" srcOrd="0" destOrd="0" presId="urn:microsoft.com/office/officeart/2005/8/layout/process4"/>
    <dgm:cxn modelId="{897CAA94-8749-4E32-9571-FD15F7119337}" type="presOf" srcId="{C5F310A1-8149-4582-BBCC-F8C80BE64BBF}" destId="{B3BC7E7B-E2CC-4D20-B668-72E085987F93}" srcOrd="0" destOrd="0" presId="urn:microsoft.com/office/officeart/2005/8/layout/process4"/>
    <dgm:cxn modelId="{F2F90CA7-36B7-4D95-B3DC-4AA48B3478D6}" type="presOf" srcId="{9C90710A-2EAF-44C2-9F96-F30A00152C8E}" destId="{FAD6EA2C-6E8F-4381-B5A2-EA69C01EC38B}" srcOrd="1" destOrd="0" presId="urn:microsoft.com/office/officeart/2005/8/layout/process4"/>
    <dgm:cxn modelId="{15DB2DA7-A18D-4A48-B276-7AEC1DD1C5CD}" srcId="{EA1F57BB-FCBC-4F24-A7D8-B427BAEE1938}" destId="{79E3C4C2-632C-4525-83F6-4ECE6BF2353A}" srcOrd="1" destOrd="0" parTransId="{51D44375-DCDB-4D0C-81D2-77B192E33172}" sibTransId="{45FCD84C-1F72-49FA-A317-13888B083A47}"/>
    <dgm:cxn modelId="{C787FAAD-3711-43F2-A5A3-9AFF96FF08E8}" srcId="{F061008C-14C4-4DFC-9ED9-9E4F66EF6AED}" destId="{EA1F57BB-FCBC-4F24-A7D8-B427BAEE1938}" srcOrd="1" destOrd="0" parTransId="{4011A27B-D6E9-4DB6-8F42-9F894FEC42F8}" sibTransId="{EE17AF19-058D-4678-8F36-7DE9AE187295}"/>
    <dgm:cxn modelId="{B17125B4-7502-46B7-91BB-07CF50B2DF9F}" type="presOf" srcId="{F061008C-14C4-4DFC-9ED9-9E4F66EF6AED}" destId="{61C50DE7-B097-443C-994C-E52E5C93633F}" srcOrd="0" destOrd="0" presId="urn:microsoft.com/office/officeart/2005/8/layout/process4"/>
    <dgm:cxn modelId="{686DE1D0-2CCB-45B1-AEE9-5BC0A6C92B98}" type="presOf" srcId="{EA1F57BB-FCBC-4F24-A7D8-B427BAEE1938}" destId="{E5CBC572-1758-4992-8CE6-63C5AD4A85F6}" srcOrd="1" destOrd="0" presId="urn:microsoft.com/office/officeart/2005/8/layout/process4"/>
    <dgm:cxn modelId="{73D728EE-7D8A-4F33-B732-0CFA6ED4E908}" type="presOf" srcId="{9C90710A-2EAF-44C2-9F96-F30A00152C8E}" destId="{A7362D08-2650-405F-8777-967181104C62}" srcOrd="0" destOrd="0" presId="urn:microsoft.com/office/officeart/2005/8/layout/process4"/>
    <dgm:cxn modelId="{2A0117F6-29AF-4806-9D92-5FD3F3DA14DD}" srcId="{EA1F57BB-FCBC-4F24-A7D8-B427BAEE1938}" destId="{C5F310A1-8149-4582-BBCC-F8C80BE64BBF}" srcOrd="0" destOrd="0" parTransId="{CA5000CB-E292-4B79-8132-58705C8CC98B}" sibTransId="{AB58C0B2-AAB9-43FF-A2A0-BBD234B58902}"/>
    <dgm:cxn modelId="{7F1979A2-0083-4ADD-BB6F-59F5B41A1293}" type="presParOf" srcId="{61C50DE7-B097-443C-994C-E52E5C93633F}" destId="{67BF3DF9-AB7E-47FB-8E70-B97D9382805C}" srcOrd="0" destOrd="0" presId="urn:microsoft.com/office/officeart/2005/8/layout/process4"/>
    <dgm:cxn modelId="{F15E7C0F-3F70-426A-9A76-13E0365CB363}" type="presParOf" srcId="{67BF3DF9-AB7E-47FB-8E70-B97D9382805C}" destId="{76321B23-BA36-4BA1-8665-9E9504084980}" srcOrd="0" destOrd="0" presId="urn:microsoft.com/office/officeart/2005/8/layout/process4"/>
    <dgm:cxn modelId="{F26EBF27-5676-4892-9559-6D8229414029}" type="presParOf" srcId="{67BF3DF9-AB7E-47FB-8E70-B97D9382805C}" destId="{E5CBC572-1758-4992-8CE6-63C5AD4A85F6}" srcOrd="1" destOrd="0" presId="urn:microsoft.com/office/officeart/2005/8/layout/process4"/>
    <dgm:cxn modelId="{3A4F1C16-0A2B-4C2F-91E1-744D463C4017}" type="presParOf" srcId="{67BF3DF9-AB7E-47FB-8E70-B97D9382805C}" destId="{0165C512-7524-42DD-8EDB-311CB3EDE38D}" srcOrd="2" destOrd="0" presId="urn:microsoft.com/office/officeart/2005/8/layout/process4"/>
    <dgm:cxn modelId="{2CB20124-F031-4CC0-BEA5-DCF11174D8CF}" type="presParOf" srcId="{0165C512-7524-42DD-8EDB-311CB3EDE38D}" destId="{B3BC7E7B-E2CC-4D20-B668-72E085987F93}" srcOrd="0" destOrd="0" presId="urn:microsoft.com/office/officeart/2005/8/layout/process4"/>
    <dgm:cxn modelId="{AABB7C11-972F-49E2-BC5F-CE554B577703}" type="presParOf" srcId="{0165C512-7524-42DD-8EDB-311CB3EDE38D}" destId="{F2B46CC0-C2E7-4038-A144-081F6B8D8844}" srcOrd="1" destOrd="0" presId="urn:microsoft.com/office/officeart/2005/8/layout/process4"/>
    <dgm:cxn modelId="{D5E3D14E-2D22-4FFF-B093-BDC733198611}" type="presParOf" srcId="{61C50DE7-B097-443C-994C-E52E5C93633F}" destId="{2E3D7EAA-73C4-48B3-A414-23FE17100A08}" srcOrd="1" destOrd="0" presId="urn:microsoft.com/office/officeart/2005/8/layout/process4"/>
    <dgm:cxn modelId="{AECCA8D8-AEFF-4F01-A416-16B2EEAAFDE6}" type="presParOf" srcId="{61C50DE7-B097-443C-994C-E52E5C93633F}" destId="{66CEBEDB-E71B-4CFC-B788-9F36F45677C7}" srcOrd="2" destOrd="0" presId="urn:microsoft.com/office/officeart/2005/8/layout/process4"/>
    <dgm:cxn modelId="{816D12D1-6157-4467-93C5-7A770ED2028A}" type="presParOf" srcId="{66CEBEDB-E71B-4CFC-B788-9F36F45677C7}" destId="{A7362D08-2650-405F-8777-967181104C62}" srcOrd="0" destOrd="0" presId="urn:microsoft.com/office/officeart/2005/8/layout/process4"/>
    <dgm:cxn modelId="{571B944C-6E70-41E3-B526-815A038863C8}" type="presParOf" srcId="{66CEBEDB-E71B-4CFC-B788-9F36F45677C7}" destId="{FAD6EA2C-6E8F-4381-B5A2-EA69C01EC38B}" srcOrd="1" destOrd="0" presId="urn:microsoft.com/office/officeart/2005/8/layout/process4"/>
    <dgm:cxn modelId="{9A343271-6469-42D3-BE84-7DCBF699DDDF}" type="presParOf" srcId="{66CEBEDB-E71B-4CFC-B788-9F36F45677C7}" destId="{323A327E-81BC-4418-B420-122C75882A5A}" srcOrd="2" destOrd="0" presId="urn:microsoft.com/office/officeart/2005/8/layout/process4"/>
    <dgm:cxn modelId="{8A2F1E1D-A1E0-4ED9-961C-33610828C976}" type="presParOf" srcId="{323A327E-81BC-4418-B420-122C75882A5A}" destId="{853D1C73-575D-4DB5-ADF4-D2C02FE0A4FC}" srcOrd="0" destOrd="0" presId="urn:microsoft.com/office/officeart/2005/8/layout/process4"/>
    <dgm:cxn modelId="{497D34D1-59F0-4CA6-BBF3-5606F3A2F4F2}" type="presParOf" srcId="{323A327E-81BC-4418-B420-122C75882A5A}" destId="{E96331E3-B5F5-4873-8017-92EE88A4C79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F876EC-D83D-4B60-A042-8F15458F4E47}" type="doc">
      <dgm:prSet loTypeId="urn:microsoft.com/office/officeart/2005/8/layout/cycle6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3A28EB8-4344-426B-B861-D2077B73D9D3}">
      <dgm:prSet phldrT="[Text]"/>
      <dgm:spPr/>
      <dgm:t>
        <a:bodyPr/>
        <a:lstStyle/>
        <a:p>
          <a:r>
            <a:rPr lang="sr-Cyrl-BA" dirty="0"/>
            <a:t>Мојсијева књига</a:t>
          </a:r>
          <a:endParaRPr lang="en-US" dirty="0"/>
        </a:p>
      </dgm:t>
    </dgm:pt>
    <dgm:pt modelId="{0B3FDE6C-01B7-4F50-8B87-00FE563A2073}" type="parTrans" cxnId="{FE667D2D-0AC0-4E9E-9562-0B9E718F7EE3}">
      <dgm:prSet/>
      <dgm:spPr/>
      <dgm:t>
        <a:bodyPr/>
        <a:lstStyle/>
        <a:p>
          <a:endParaRPr lang="en-US"/>
        </a:p>
      </dgm:t>
    </dgm:pt>
    <dgm:pt modelId="{CA188E20-83D1-4237-8FC5-3161A010337D}" type="sibTrans" cxnId="{FE667D2D-0AC0-4E9E-9562-0B9E718F7EE3}">
      <dgm:prSet/>
      <dgm:spPr/>
      <dgm:t>
        <a:bodyPr/>
        <a:lstStyle/>
        <a:p>
          <a:endParaRPr lang="en-US"/>
        </a:p>
      </dgm:t>
    </dgm:pt>
    <dgm:pt modelId="{8BCD680B-D566-4A69-9FB9-C0B09CBBAEAD}">
      <dgm:prSet phldrT="[Text]"/>
      <dgm:spPr/>
      <dgm:t>
        <a:bodyPr/>
        <a:lstStyle/>
        <a:p>
          <a:r>
            <a:rPr lang="sr-Cyrl-BA" dirty="0"/>
            <a:t>Историјске књиге</a:t>
          </a:r>
          <a:endParaRPr lang="en-US" dirty="0"/>
        </a:p>
      </dgm:t>
    </dgm:pt>
    <dgm:pt modelId="{B5105A01-4B40-4A6E-AED3-B8B25B4B4D8C}" type="parTrans" cxnId="{A5D6E0D6-F2F0-4787-9D0A-4BD9F6BA18AC}">
      <dgm:prSet/>
      <dgm:spPr/>
      <dgm:t>
        <a:bodyPr/>
        <a:lstStyle/>
        <a:p>
          <a:endParaRPr lang="en-US"/>
        </a:p>
      </dgm:t>
    </dgm:pt>
    <dgm:pt modelId="{CD1B836A-9A45-45B4-AF37-61DBF598ED2E}" type="sibTrans" cxnId="{A5D6E0D6-F2F0-4787-9D0A-4BD9F6BA18AC}">
      <dgm:prSet/>
      <dgm:spPr/>
      <dgm:t>
        <a:bodyPr/>
        <a:lstStyle/>
        <a:p>
          <a:endParaRPr lang="en-US"/>
        </a:p>
      </dgm:t>
    </dgm:pt>
    <dgm:pt modelId="{F4C3CC7F-9C1C-45C1-A10B-075D7B370B80}">
      <dgm:prSet phldrT="[Text]"/>
      <dgm:spPr/>
      <dgm:t>
        <a:bodyPr/>
        <a:lstStyle/>
        <a:p>
          <a:r>
            <a:rPr lang="sr-Cyrl-BA" dirty="0"/>
            <a:t>Поучне књиге</a:t>
          </a:r>
          <a:endParaRPr lang="en-US" dirty="0"/>
        </a:p>
      </dgm:t>
    </dgm:pt>
    <dgm:pt modelId="{D8886E15-FD76-4F95-A363-D3F67ECBA9B3}" type="parTrans" cxnId="{93829273-7C4A-4603-BE12-7B2D8B7507D8}">
      <dgm:prSet/>
      <dgm:spPr/>
      <dgm:t>
        <a:bodyPr/>
        <a:lstStyle/>
        <a:p>
          <a:endParaRPr lang="en-US"/>
        </a:p>
      </dgm:t>
    </dgm:pt>
    <dgm:pt modelId="{D71B3F10-A1E3-4E4E-BC5F-546258728F6C}" type="sibTrans" cxnId="{93829273-7C4A-4603-BE12-7B2D8B7507D8}">
      <dgm:prSet/>
      <dgm:spPr/>
      <dgm:t>
        <a:bodyPr/>
        <a:lstStyle/>
        <a:p>
          <a:endParaRPr lang="en-US"/>
        </a:p>
      </dgm:t>
    </dgm:pt>
    <dgm:pt modelId="{B4C636ED-FA4F-43D2-81F3-650470C3219D}">
      <dgm:prSet phldrT="[Text]"/>
      <dgm:spPr/>
      <dgm:t>
        <a:bodyPr/>
        <a:lstStyle/>
        <a:p>
          <a:r>
            <a:rPr lang="sr-Cyrl-BA" dirty="0"/>
            <a:t>Пророчке књиге</a:t>
          </a:r>
          <a:endParaRPr lang="en-US" dirty="0"/>
        </a:p>
      </dgm:t>
    </dgm:pt>
    <dgm:pt modelId="{A12D3FDF-F419-41FD-A0E2-0708AFB93C51}" type="parTrans" cxnId="{768CD2A8-9149-4AE3-9280-7B4C84EC78A0}">
      <dgm:prSet/>
      <dgm:spPr/>
      <dgm:t>
        <a:bodyPr/>
        <a:lstStyle/>
        <a:p>
          <a:endParaRPr lang="en-US"/>
        </a:p>
      </dgm:t>
    </dgm:pt>
    <dgm:pt modelId="{3B0F173C-E87B-41E8-BF5A-A370486E745F}" type="sibTrans" cxnId="{768CD2A8-9149-4AE3-9280-7B4C84EC78A0}">
      <dgm:prSet/>
      <dgm:spPr/>
      <dgm:t>
        <a:bodyPr/>
        <a:lstStyle/>
        <a:p>
          <a:endParaRPr lang="en-US"/>
        </a:p>
      </dgm:t>
    </dgm:pt>
    <dgm:pt modelId="{8D19353E-0E27-4CDE-B83F-3E60A3026040}" type="pres">
      <dgm:prSet presAssocID="{55F876EC-D83D-4B60-A042-8F15458F4E47}" presName="cycle" presStyleCnt="0">
        <dgm:presLayoutVars>
          <dgm:dir/>
          <dgm:resizeHandles val="exact"/>
        </dgm:presLayoutVars>
      </dgm:prSet>
      <dgm:spPr/>
    </dgm:pt>
    <dgm:pt modelId="{F4184CC3-0AE0-4E3B-9EE4-C81E12CEE967}" type="pres">
      <dgm:prSet presAssocID="{A3A28EB8-4344-426B-B861-D2077B73D9D3}" presName="node" presStyleLbl="node1" presStyleIdx="0" presStyleCnt="4">
        <dgm:presLayoutVars>
          <dgm:bulletEnabled val="1"/>
        </dgm:presLayoutVars>
      </dgm:prSet>
      <dgm:spPr/>
    </dgm:pt>
    <dgm:pt modelId="{A11AF4F8-62D2-4AD2-9A94-AD9FE6283D80}" type="pres">
      <dgm:prSet presAssocID="{A3A28EB8-4344-426B-B861-D2077B73D9D3}" presName="spNode" presStyleCnt="0"/>
      <dgm:spPr/>
    </dgm:pt>
    <dgm:pt modelId="{F43FECD3-2459-4D0B-A8C4-FADE201327A0}" type="pres">
      <dgm:prSet presAssocID="{CA188E20-83D1-4237-8FC5-3161A010337D}" presName="sibTrans" presStyleLbl="sibTrans1D1" presStyleIdx="0" presStyleCnt="4"/>
      <dgm:spPr/>
    </dgm:pt>
    <dgm:pt modelId="{EFA8E0F9-4AE5-42A3-9E59-63C4335F5B19}" type="pres">
      <dgm:prSet presAssocID="{8BCD680B-D566-4A69-9FB9-C0B09CBBAEAD}" presName="node" presStyleLbl="node1" presStyleIdx="1" presStyleCnt="4">
        <dgm:presLayoutVars>
          <dgm:bulletEnabled val="1"/>
        </dgm:presLayoutVars>
      </dgm:prSet>
      <dgm:spPr/>
    </dgm:pt>
    <dgm:pt modelId="{9D94CD69-83D1-45FE-903E-0E56E13021FB}" type="pres">
      <dgm:prSet presAssocID="{8BCD680B-D566-4A69-9FB9-C0B09CBBAEAD}" presName="spNode" presStyleCnt="0"/>
      <dgm:spPr/>
    </dgm:pt>
    <dgm:pt modelId="{3C5FC142-C9F6-48DD-907B-7054CB7FB1E6}" type="pres">
      <dgm:prSet presAssocID="{CD1B836A-9A45-45B4-AF37-61DBF598ED2E}" presName="sibTrans" presStyleLbl="sibTrans1D1" presStyleIdx="1" presStyleCnt="4"/>
      <dgm:spPr/>
    </dgm:pt>
    <dgm:pt modelId="{90BFF27F-788B-41BD-8B05-A548E9036005}" type="pres">
      <dgm:prSet presAssocID="{F4C3CC7F-9C1C-45C1-A10B-075D7B370B80}" presName="node" presStyleLbl="node1" presStyleIdx="2" presStyleCnt="4">
        <dgm:presLayoutVars>
          <dgm:bulletEnabled val="1"/>
        </dgm:presLayoutVars>
      </dgm:prSet>
      <dgm:spPr/>
    </dgm:pt>
    <dgm:pt modelId="{AE059ACF-D514-48D0-BE70-6BD06B85C2EA}" type="pres">
      <dgm:prSet presAssocID="{F4C3CC7F-9C1C-45C1-A10B-075D7B370B80}" presName="spNode" presStyleCnt="0"/>
      <dgm:spPr/>
    </dgm:pt>
    <dgm:pt modelId="{C3C791B2-C89C-4DAB-8456-EC5CDECDEDB6}" type="pres">
      <dgm:prSet presAssocID="{D71B3F10-A1E3-4E4E-BC5F-546258728F6C}" presName="sibTrans" presStyleLbl="sibTrans1D1" presStyleIdx="2" presStyleCnt="4"/>
      <dgm:spPr/>
    </dgm:pt>
    <dgm:pt modelId="{CD887198-DE85-47F9-8FF4-6AEA98071A5B}" type="pres">
      <dgm:prSet presAssocID="{B4C636ED-FA4F-43D2-81F3-650470C3219D}" presName="node" presStyleLbl="node1" presStyleIdx="3" presStyleCnt="4">
        <dgm:presLayoutVars>
          <dgm:bulletEnabled val="1"/>
        </dgm:presLayoutVars>
      </dgm:prSet>
      <dgm:spPr/>
    </dgm:pt>
    <dgm:pt modelId="{9F41A846-7304-4B93-BFB2-F1CB755FF899}" type="pres">
      <dgm:prSet presAssocID="{B4C636ED-FA4F-43D2-81F3-650470C3219D}" presName="spNode" presStyleCnt="0"/>
      <dgm:spPr/>
    </dgm:pt>
    <dgm:pt modelId="{DB01A377-5874-4EEA-B9F8-433858FE85CD}" type="pres">
      <dgm:prSet presAssocID="{3B0F173C-E87B-41E8-BF5A-A370486E745F}" presName="sibTrans" presStyleLbl="sibTrans1D1" presStyleIdx="3" presStyleCnt="4"/>
      <dgm:spPr/>
    </dgm:pt>
  </dgm:ptLst>
  <dgm:cxnLst>
    <dgm:cxn modelId="{FE667D2D-0AC0-4E9E-9562-0B9E718F7EE3}" srcId="{55F876EC-D83D-4B60-A042-8F15458F4E47}" destId="{A3A28EB8-4344-426B-B861-D2077B73D9D3}" srcOrd="0" destOrd="0" parTransId="{0B3FDE6C-01B7-4F50-8B87-00FE563A2073}" sibTransId="{CA188E20-83D1-4237-8FC5-3161A010337D}"/>
    <dgm:cxn modelId="{A798CE32-0071-4980-A349-895FE9FDD91F}" type="presOf" srcId="{3B0F173C-E87B-41E8-BF5A-A370486E745F}" destId="{DB01A377-5874-4EEA-B9F8-433858FE85CD}" srcOrd="0" destOrd="0" presId="urn:microsoft.com/office/officeart/2005/8/layout/cycle6"/>
    <dgm:cxn modelId="{07BDC65D-BE43-48A4-843A-A0E41B717E91}" type="presOf" srcId="{CD1B836A-9A45-45B4-AF37-61DBF598ED2E}" destId="{3C5FC142-C9F6-48DD-907B-7054CB7FB1E6}" srcOrd="0" destOrd="0" presId="urn:microsoft.com/office/officeart/2005/8/layout/cycle6"/>
    <dgm:cxn modelId="{6394315F-9CA3-49FC-AED7-A18F715DBE10}" type="presOf" srcId="{A3A28EB8-4344-426B-B861-D2077B73D9D3}" destId="{F4184CC3-0AE0-4E3B-9EE4-C81E12CEE967}" srcOrd="0" destOrd="0" presId="urn:microsoft.com/office/officeart/2005/8/layout/cycle6"/>
    <dgm:cxn modelId="{30206D42-8823-429E-B74D-5BB203D23DC4}" type="presOf" srcId="{55F876EC-D83D-4B60-A042-8F15458F4E47}" destId="{8D19353E-0E27-4CDE-B83F-3E60A3026040}" srcOrd="0" destOrd="0" presId="urn:microsoft.com/office/officeart/2005/8/layout/cycle6"/>
    <dgm:cxn modelId="{2818CB63-F84A-44CB-9C7D-CB65DF0413F1}" type="presOf" srcId="{F4C3CC7F-9C1C-45C1-A10B-075D7B370B80}" destId="{90BFF27F-788B-41BD-8B05-A548E9036005}" srcOrd="0" destOrd="0" presId="urn:microsoft.com/office/officeart/2005/8/layout/cycle6"/>
    <dgm:cxn modelId="{3D0B2471-F902-47D6-BF4A-EFC35D9E5DE0}" type="presOf" srcId="{B4C636ED-FA4F-43D2-81F3-650470C3219D}" destId="{CD887198-DE85-47F9-8FF4-6AEA98071A5B}" srcOrd="0" destOrd="0" presId="urn:microsoft.com/office/officeart/2005/8/layout/cycle6"/>
    <dgm:cxn modelId="{93829273-7C4A-4603-BE12-7B2D8B7507D8}" srcId="{55F876EC-D83D-4B60-A042-8F15458F4E47}" destId="{F4C3CC7F-9C1C-45C1-A10B-075D7B370B80}" srcOrd="2" destOrd="0" parTransId="{D8886E15-FD76-4F95-A363-D3F67ECBA9B3}" sibTransId="{D71B3F10-A1E3-4E4E-BC5F-546258728F6C}"/>
    <dgm:cxn modelId="{6B419FA8-50F3-4EFF-A9CC-16D9E9952B9D}" type="presOf" srcId="{D71B3F10-A1E3-4E4E-BC5F-546258728F6C}" destId="{C3C791B2-C89C-4DAB-8456-EC5CDECDEDB6}" srcOrd="0" destOrd="0" presId="urn:microsoft.com/office/officeart/2005/8/layout/cycle6"/>
    <dgm:cxn modelId="{768CD2A8-9149-4AE3-9280-7B4C84EC78A0}" srcId="{55F876EC-D83D-4B60-A042-8F15458F4E47}" destId="{B4C636ED-FA4F-43D2-81F3-650470C3219D}" srcOrd="3" destOrd="0" parTransId="{A12D3FDF-F419-41FD-A0E2-0708AFB93C51}" sibTransId="{3B0F173C-E87B-41E8-BF5A-A370486E745F}"/>
    <dgm:cxn modelId="{F070ABB0-6D22-4AA4-AC9E-D5B96D06247C}" type="presOf" srcId="{CA188E20-83D1-4237-8FC5-3161A010337D}" destId="{F43FECD3-2459-4D0B-A8C4-FADE201327A0}" srcOrd="0" destOrd="0" presId="urn:microsoft.com/office/officeart/2005/8/layout/cycle6"/>
    <dgm:cxn modelId="{A5D6E0D6-F2F0-4787-9D0A-4BD9F6BA18AC}" srcId="{55F876EC-D83D-4B60-A042-8F15458F4E47}" destId="{8BCD680B-D566-4A69-9FB9-C0B09CBBAEAD}" srcOrd="1" destOrd="0" parTransId="{B5105A01-4B40-4A6E-AED3-B8B25B4B4D8C}" sibTransId="{CD1B836A-9A45-45B4-AF37-61DBF598ED2E}"/>
    <dgm:cxn modelId="{E575ACEC-4EF7-4D19-B184-BE35B1D7CC69}" type="presOf" srcId="{8BCD680B-D566-4A69-9FB9-C0B09CBBAEAD}" destId="{EFA8E0F9-4AE5-42A3-9E59-63C4335F5B19}" srcOrd="0" destOrd="0" presId="urn:microsoft.com/office/officeart/2005/8/layout/cycle6"/>
    <dgm:cxn modelId="{27083E7A-721C-4513-B2A5-53812F6E51A6}" type="presParOf" srcId="{8D19353E-0E27-4CDE-B83F-3E60A3026040}" destId="{F4184CC3-0AE0-4E3B-9EE4-C81E12CEE967}" srcOrd="0" destOrd="0" presId="urn:microsoft.com/office/officeart/2005/8/layout/cycle6"/>
    <dgm:cxn modelId="{CBC84C58-0BE1-47A5-845A-5EAF5F04321C}" type="presParOf" srcId="{8D19353E-0E27-4CDE-B83F-3E60A3026040}" destId="{A11AF4F8-62D2-4AD2-9A94-AD9FE6283D80}" srcOrd="1" destOrd="0" presId="urn:microsoft.com/office/officeart/2005/8/layout/cycle6"/>
    <dgm:cxn modelId="{D000127D-0D12-4875-AB3B-78425D461A2E}" type="presParOf" srcId="{8D19353E-0E27-4CDE-B83F-3E60A3026040}" destId="{F43FECD3-2459-4D0B-A8C4-FADE201327A0}" srcOrd="2" destOrd="0" presId="urn:microsoft.com/office/officeart/2005/8/layout/cycle6"/>
    <dgm:cxn modelId="{A90773AD-8A01-446A-935F-C7936B195A97}" type="presParOf" srcId="{8D19353E-0E27-4CDE-B83F-3E60A3026040}" destId="{EFA8E0F9-4AE5-42A3-9E59-63C4335F5B19}" srcOrd="3" destOrd="0" presId="urn:microsoft.com/office/officeart/2005/8/layout/cycle6"/>
    <dgm:cxn modelId="{C14C7EF4-1AC7-4A07-B7BA-83DADD9907BA}" type="presParOf" srcId="{8D19353E-0E27-4CDE-B83F-3E60A3026040}" destId="{9D94CD69-83D1-45FE-903E-0E56E13021FB}" srcOrd="4" destOrd="0" presId="urn:microsoft.com/office/officeart/2005/8/layout/cycle6"/>
    <dgm:cxn modelId="{BC7E14C7-5D40-4D0B-B09C-7D3971B2D645}" type="presParOf" srcId="{8D19353E-0E27-4CDE-B83F-3E60A3026040}" destId="{3C5FC142-C9F6-48DD-907B-7054CB7FB1E6}" srcOrd="5" destOrd="0" presId="urn:microsoft.com/office/officeart/2005/8/layout/cycle6"/>
    <dgm:cxn modelId="{ABF16D77-1CF8-40A6-84CC-A6264FA57B3B}" type="presParOf" srcId="{8D19353E-0E27-4CDE-B83F-3E60A3026040}" destId="{90BFF27F-788B-41BD-8B05-A548E9036005}" srcOrd="6" destOrd="0" presId="urn:microsoft.com/office/officeart/2005/8/layout/cycle6"/>
    <dgm:cxn modelId="{0EF87482-68FB-4EEE-93F4-DC6C806E97F5}" type="presParOf" srcId="{8D19353E-0E27-4CDE-B83F-3E60A3026040}" destId="{AE059ACF-D514-48D0-BE70-6BD06B85C2EA}" srcOrd="7" destOrd="0" presId="urn:microsoft.com/office/officeart/2005/8/layout/cycle6"/>
    <dgm:cxn modelId="{C32E0666-8389-4F9A-9377-4CE6194F772F}" type="presParOf" srcId="{8D19353E-0E27-4CDE-B83F-3E60A3026040}" destId="{C3C791B2-C89C-4DAB-8456-EC5CDECDEDB6}" srcOrd="8" destOrd="0" presId="urn:microsoft.com/office/officeart/2005/8/layout/cycle6"/>
    <dgm:cxn modelId="{F45E49D8-36D4-40EC-9A51-F36BA389447E}" type="presParOf" srcId="{8D19353E-0E27-4CDE-B83F-3E60A3026040}" destId="{CD887198-DE85-47F9-8FF4-6AEA98071A5B}" srcOrd="9" destOrd="0" presId="urn:microsoft.com/office/officeart/2005/8/layout/cycle6"/>
    <dgm:cxn modelId="{B6E82001-C3ED-41C8-80A5-C31F8DC0004C}" type="presParOf" srcId="{8D19353E-0E27-4CDE-B83F-3E60A3026040}" destId="{9F41A846-7304-4B93-BFB2-F1CB755FF899}" srcOrd="10" destOrd="0" presId="urn:microsoft.com/office/officeart/2005/8/layout/cycle6"/>
    <dgm:cxn modelId="{9FAAC582-183F-47B6-9768-15EB6CE68CAC}" type="presParOf" srcId="{8D19353E-0E27-4CDE-B83F-3E60A3026040}" destId="{DB01A377-5874-4EEA-B9F8-433858FE85CD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FBEE27-183C-4A7C-8F2A-3542B8FC964B}" type="doc">
      <dgm:prSet loTypeId="urn:microsoft.com/office/officeart/2005/8/layout/cycle6" loCatId="cycle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3AAAF61-C071-4257-B933-FE364B482F6F}">
      <dgm:prSet phldrT="[Text]"/>
      <dgm:spPr/>
      <dgm:t>
        <a:bodyPr/>
        <a:lstStyle/>
        <a:p>
          <a:r>
            <a:rPr lang="sr-Cyrl-BA" dirty="0"/>
            <a:t>Законска књига</a:t>
          </a:r>
          <a:endParaRPr lang="en-US" dirty="0"/>
        </a:p>
      </dgm:t>
    </dgm:pt>
    <dgm:pt modelId="{99C584F3-50FE-4C44-B97F-71698D2CBEE2}" type="parTrans" cxnId="{6E960C28-CFF5-4A5A-88B8-8FD650DC779A}">
      <dgm:prSet/>
      <dgm:spPr/>
      <dgm:t>
        <a:bodyPr/>
        <a:lstStyle/>
        <a:p>
          <a:endParaRPr lang="en-US"/>
        </a:p>
      </dgm:t>
    </dgm:pt>
    <dgm:pt modelId="{97137AAA-4E10-4674-A43C-F0B4304D7164}" type="sibTrans" cxnId="{6E960C28-CFF5-4A5A-88B8-8FD650DC779A}">
      <dgm:prSet/>
      <dgm:spPr/>
      <dgm:t>
        <a:bodyPr/>
        <a:lstStyle/>
        <a:p>
          <a:endParaRPr lang="en-US"/>
        </a:p>
      </dgm:t>
    </dgm:pt>
    <dgm:pt modelId="{4877B77E-FF5D-4D58-BAA3-08D96FBE5633}">
      <dgm:prSet phldrT="[Text]"/>
      <dgm:spPr/>
      <dgm:t>
        <a:bodyPr/>
        <a:lstStyle/>
        <a:p>
          <a:r>
            <a:rPr lang="sr-Cyrl-BA" dirty="0"/>
            <a:t>Историјска књига</a:t>
          </a:r>
          <a:endParaRPr lang="en-US" dirty="0"/>
        </a:p>
      </dgm:t>
    </dgm:pt>
    <dgm:pt modelId="{4458C175-852D-4C69-AECE-64A65BC650C9}" type="parTrans" cxnId="{58D7A855-F386-46C0-B346-212CB13031C6}">
      <dgm:prSet/>
      <dgm:spPr/>
      <dgm:t>
        <a:bodyPr/>
        <a:lstStyle/>
        <a:p>
          <a:endParaRPr lang="en-US"/>
        </a:p>
      </dgm:t>
    </dgm:pt>
    <dgm:pt modelId="{D2A8CB85-7BAC-4E4C-BBA1-D88D998B2DA2}" type="sibTrans" cxnId="{58D7A855-F386-46C0-B346-212CB13031C6}">
      <dgm:prSet/>
      <dgm:spPr/>
      <dgm:t>
        <a:bodyPr/>
        <a:lstStyle/>
        <a:p>
          <a:endParaRPr lang="en-US"/>
        </a:p>
      </dgm:t>
    </dgm:pt>
    <dgm:pt modelId="{6F283334-50D3-4301-B593-8E5A13706927}">
      <dgm:prSet phldrT="[Text]"/>
      <dgm:spPr/>
      <dgm:t>
        <a:bodyPr/>
        <a:lstStyle/>
        <a:p>
          <a:r>
            <a:rPr lang="sr-Cyrl-BA" dirty="0"/>
            <a:t>Поучне књиге</a:t>
          </a:r>
          <a:endParaRPr lang="en-US" dirty="0"/>
        </a:p>
      </dgm:t>
    </dgm:pt>
    <dgm:pt modelId="{72D69FE3-9A01-463D-97E5-95DA56FBC06F}" type="parTrans" cxnId="{53B9CB2D-05A0-484D-80B8-4A6A724094BE}">
      <dgm:prSet/>
      <dgm:spPr/>
      <dgm:t>
        <a:bodyPr/>
        <a:lstStyle/>
        <a:p>
          <a:endParaRPr lang="en-US"/>
        </a:p>
      </dgm:t>
    </dgm:pt>
    <dgm:pt modelId="{F51B9592-112C-4DB0-9429-22B1995D4A78}" type="sibTrans" cxnId="{53B9CB2D-05A0-484D-80B8-4A6A724094BE}">
      <dgm:prSet/>
      <dgm:spPr/>
      <dgm:t>
        <a:bodyPr/>
        <a:lstStyle/>
        <a:p>
          <a:endParaRPr lang="en-US"/>
        </a:p>
      </dgm:t>
    </dgm:pt>
    <dgm:pt modelId="{648B3802-225F-4773-80C5-4ABC8C289A6C}">
      <dgm:prSet phldrT="[Text]"/>
      <dgm:spPr/>
      <dgm:t>
        <a:bodyPr/>
        <a:lstStyle/>
        <a:p>
          <a:r>
            <a:rPr lang="sr-Cyrl-BA" dirty="0"/>
            <a:t>Пророчке књиге</a:t>
          </a:r>
          <a:endParaRPr lang="en-US" dirty="0"/>
        </a:p>
      </dgm:t>
    </dgm:pt>
    <dgm:pt modelId="{0DA8619F-B95A-4F29-9D57-0550DA9C9439}" type="parTrans" cxnId="{FA67E791-FA3F-439F-B979-205EF1423735}">
      <dgm:prSet/>
      <dgm:spPr/>
      <dgm:t>
        <a:bodyPr/>
        <a:lstStyle/>
        <a:p>
          <a:endParaRPr lang="en-US"/>
        </a:p>
      </dgm:t>
    </dgm:pt>
    <dgm:pt modelId="{A9FB5F48-44D7-4E4C-A176-888088592F41}" type="sibTrans" cxnId="{FA67E791-FA3F-439F-B979-205EF1423735}">
      <dgm:prSet/>
      <dgm:spPr/>
      <dgm:t>
        <a:bodyPr/>
        <a:lstStyle/>
        <a:p>
          <a:endParaRPr lang="en-US"/>
        </a:p>
      </dgm:t>
    </dgm:pt>
    <dgm:pt modelId="{ED9883C0-5CDE-495C-914B-1BF20DC5FA71}" type="pres">
      <dgm:prSet presAssocID="{02FBEE27-183C-4A7C-8F2A-3542B8FC964B}" presName="cycle" presStyleCnt="0">
        <dgm:presLayoutVars>
          <dgm:dir/>
          <dgm:resizeHandles val="exact"/>
        </dgm:presLayoutVars>
      </dgm:prSet>
      <dgm:spPr/>
    </dgm:pt>
    <dgm:pt modelId="{A3F41F58-DDFB-4F0C-B6FB-E7FE422F3FE1}" type="pres">
      <dgm:prSet presAssocID="{A3AAAF61-C071-4257-B933-FE364B482F6F}" presName="node" presStyleLbl="node1" presStyleIdx="0" presStyleCnt="4">
        <dgm:presLayoutVars>
          <dgm:bulletEnabled val="1"/>
        </dgm:presLayoutVars>
      </dgm:prSet>
      <dgm:spPr/>
    </dgm:pt>
    <dgm:pt modelId="{9AC0D0BF-9646-42B8-87E5-53234960B88B}" type="pres">
      <dgm:prSet presAssocID="{A3AAAF61-C071-4257-B933-FE364B482F6F}" presName="spNode" presStyleCnt="0"/>
      <dgm:spPr/>
    </dgm:pt>
    <dgm:pt modelId="{28CCA5A3-66B1-469D-8D52-174813141F4C}" type="pres">
      <dgm:prSet presAssocID="{97137AAA-4E10-4674-A43C-F0B4304D7164}" presName="sibTrans" presStyleLbl="sibTrans1D1" presStyleIdx="0" presStyleCnt="4"/>
      <dgm:spPr/>
    </dgm:pt>
    <dgm:pt modelId="{2B05C43B-4065-41BF-AF57-1FA3507DBEE1}" type="pres">
      <dgm:prSet presAssocID="{4877B77E-FF5D-4D58-BAA3-08D96FBE5633}" presName="node" presStyleLbl="node1" presStyleIdx="1" presStyleCnt="4">
        <dgm:presLayoutVars>
          <dgm:bulletEnabled val="1"/>
        </dgm:presLayoutVars>
      </dgm:prSet>
      <dgm:spPr/>
    </dgm:pt>
    <dgm:pt modelId="{1BD794D1-E877-4CC1-8BE8-C7428063AE55}" type="pres">
      <dgm:prSet presAssocID="{4877B77E-FF5D-4D58-BAA3-08D96FBE5633}" presName="spNode" presStyleCnt="0"/>
      <dgm:spPr/>
    </dgm:pt>
    <dgm:pt modelId="{566D8C46-3625-4559-99DD-F57398D2B8AB}" type="pres">
      <dgm:prSet presAssocID="{D2A8CB85-7BAC-4E4C-BBA1-D88D998B2DA2}" presName="sibTrans" presStyleLbl="sibTrans1D1" presStyleIdx="1" presStyleCnt="4"/>
      <dgm:spPr/>
    </dgm:pt>
    <dgm:pt modelId="{D78165C9-844F-4E83-B106-81A3D7A70C38}" type="pres">
      <dgm:prSet presAssocID="{6F283334-50D3-4301-B593-8E5A13706927}" presName="node" presStyleLbl="node1" presStyleIdx="2" presStyleCnt="4">
        <dgm:presLayoutVars>
          <dgm:bulletEnabled val="1"/>
        </dgm:presLayoutVars>
      </dgm:prSet>
      <dgm:spPr/>
    </dgm:pt>
    <dgm:pt modelId="{226B4A6E-102F-47F7-9550-04BE48C8445B}" type="pres">
      <dgm:prSet presAssocID="{6F283334-50D3-4301-B593-8E5A13706927}" presName="spNode" presStyleCnt="0"/>
      <dgm:spPr/>
    </dgm:pt>
    <dgm:pt modelId="{C4FFABF9-C053-4490-8115-3CFF2DB50C0F}" type="pres">
      <dgm:prSet presAssocID="{F51B9592-112C-4DB0-9429-22B1995D4A78}" presName="sibTrans" presStyleLbl="sibTrans1D1" presStyleIdx="2" presStyleCnt="4"/>
      <dgm:spPr/>
    </dgm:pt>
    <dgm:pt modelId="{B02FC5CC-C9EB-41CA-980F-C7311E5D8453}" type="pres">
      <dgm:prSet presAssocID="{648B3802-225F-4773-80C5-4ABC8C289A6C}" presName="node" presStyleLbl="node1" presStyleIdx="3" presStyleCnt="4">
        <dgm:presLayoutVars>
          <dgm:bulletEnabled val="1"/>
        </dgm:presLayoutVars>
      </dgm:prSet>
      <dgm:spPr/>
    </dgm:pt>
    <dgm:pt modelId="{4BE00F0B-3110-43FB-8C7A-3305B1871AA8}" type="pres">
      <dgm:prSet presAssocID="{648B3802-225F-4773-80C5-4ABC8C289A6C}" presName="spNode" presStyleCnt="0"/>
      <dgm:spPr/>
    </dgm:pt>
    <dgm:pt modelId="{9C7C4E3B-5252-44C6-8017-902A978F5D39}" type="pres">
      <dgm:prSet presAssocID="{A9FB5F48-44D7-4E4C-A176-888088592F41}" presName="sibTrans" presStyleLbl="sibTrans1D1" presStyleIdx="3" presStyleCnt="4"/>
      <dgm:spPr/>
    </dgm:pt>
  </dgm:ptLst>
  <dgm:cxnLst>
    <dgm:cxn modelId="{7FE3B804-3181-4E56-B1F0-C7FF18F1E390}" type="presOf" srcId="{A3AAAF61-C071-4257-B933-FE364B482F6F}" destId="{A3F41F58-DDFB-4F0C-B6FB-E7FE422F3FE1}" srcOrd="0" destOrd="0" presId="urn:microsoft.com/office/officeart/2005/8/layout/cycle6"/>
    <dgm:cxn modelId="{3CDEB324-4D6E-485D-B041-552E25CD9A56}" type="presOf" srcId="{F51B9592-112C-4DB0-9429-22B1995D4A78}" destId="{C4FFABF9-C053-4490-8115-3CFF2DB50C0F}" srcOrd="0" destOrd="0" presId="urn:microsoft.com/office/officeart/2005/8/layout/cycle6"/>
    <dgm:cxn modelId="{6E960C28-CFF5-4A5A-88B8-8FD650DC779A}" srcId="{02FBEE27-183C-4A7C-8F2A-3542B8FC964B}" destId="{A3AAAF61-C071-4257-B933-FE364B482F6F}" srcOrd="0" destOrd="0" parTransId="{99C584F3-50FE-4C44-B97F-71698D2CBEE2}" sibTransId="{97137AAA-4E10-4674-A43C-F0B4304D7164}"/>
    <dgm:cxn modelId="{12E8CF29-4DB0-4E1F-8E5E-C94CD0F7DBA6}" type="presOf" srcId="{A9FB5F48-44D7-4E4C-A176-888088592F41}" destId="{9C7C4E3B-5252-44C6-8017-902A978F5D39}" srcOrd="0" destOrd="0" presId="urn:microsoft.com/office/officeart/2005/8/layout/cycle6"/>
    <dgm:cxn modelId="{53B9CB2D-05A0-484D-80B8-4A6A724094BE}" srcId="{02FBEE27-183C-4A7C-8F2A-3542B8FC964B}" destId="{6F283334-50D3-4301-B593-8E5A13706927}" srcOrd="2" destOrd="0" parTransId="{72D69FE3-9A01-463D-97E5-95DA56FBC06F}" sibTransId="{F51B9592-112C-4DB0-9429-22B1995D4A78}"/>
    <dgm:cxn modelId="{4DB17537-E613-440C-9414-4DEB14B0CDCD}" type="presOf" srcId="{D2A8CB85-7BAC-4E4C-BBA1-D88D998B2DA2}" destId="{566D8C46-3625-4559-99DD-F57398D2B8AB}" srcOrd="0" destOrd="0" presId="urn:microsoft.com/office/officeart/2005/8/layout/cycle6"/>
    <dgm:cxn modelId="{411DDD6A-FBA6-431C-989A-DB8DF510D000}" type="presOf" srcId="{6F283334-50D3-4301-B593-8E5A13706927}" destId="{D78165C9-844F-4E83-B106-81A3D7A70C38}" srcOrd="0" destOrd="0" presId="urn:microsoft.com/office/officeart/2005/8/layout/cycle6"/>
    <dgm:cxn modelId="{58D7A855-F386-46C0-B346-212CB13031C6}" srcId="{02FBEE27-183C-4A7C-8F2A-3542B8FC964B}" destId="{4877B77E-FF5D-4D58-BAA3-08D96FBE5633}" srcOrd="1" destOrd="0" parTransId="{4458C175-852D-4C69-AECE-64A65BC650C9}" sibTransId="{D2A8CB85-7BAC-4E4C-BBA1-D88D998B2DA2}"/>
    <dgm:cxn modelId="{30DBC789-2343-4B9D-A962-5149FED2BD12}" type="presOf" srcId="{4877B77E-FF5D-4D58-BAA3-08D96FBE5633}" destId="{2B05C43B-4065-41BF-AF57-1FA3507DBEE1}" srcOrd="0" destOrd="0" presId="urn:microsoft.com/office/officeart/2005/8/layout/cycle6"/>
    <dgm:cxn modelId="{FA67E791-FA3F-439F-B979-205EF1423735}" srcId="{02FBEE27-183C-4A7C-8F2A-3542B8FC964B}" destId="{648B3802-225F-4773-80C5-4ABC8C289A6C}" srcOrd="3" destOrd="0" parTransId="{0DA8619F-B95A-4F29-9D57-0550DA9C9439}" sibTransId="{A9FB5F48-44D7-4E4C-A176-888088592F41}"/>
    <dgm:cxn modelId="{C88E1B9D-EB3F-4E43-9021-227CF611106D}" type="presOf" srcId="{02FBEE27-183C-4A7C-8F2A-3542B8FC964B}" destId="{ED9883C0-5CDE-495C-914B-1BF20DC5FA71}" srcOrd="0" destOrd="0" presId="urn:microsoft.com/office/officeart/2005/8/layout/cycle6"/>
    <dgm:cxn modelId="{D4F03AAE-1E2F-4BE6-A4E5-042F101117D6}" type="presOf" srcId="{648B3802-225F-4773-80C5-4ABC8C289A6C}" destId="{B02FC5CC-C9EB-41CA-980F-C7311E5D8453}" srcOrd="0" destOrd="0" presId="urn:microsoft.com/office/officeart/2005/8/layout/cycle6"/>
    <dgm:cxn modelId="{E7F24BEC-FA5E-4A55-9716-52D3A33FE3A3}" type="presOf" srcId="{97137AAA-4E10-4674-A43C-F0B4304D7164}" destId="{28CCA5A3-66B1-469D-8D52-174813141F4C}" srcOrd="0" destOrd="0" presId="urn:microsoft.com/office/officeart/2005/8/layout/cycle6"/>
    <dgm:cxn modelId="{5CE107F9-70CC-4674-8FEE-2AC811CEEA93}" type="presParOf" srcId="{ED9883C0-5CDE-495C-914B-1BF20DC5FA71}" destId="{A3F41F58-DDFB-4F0C-B6FB-E7FE422F3FE1}" srcOrd="0" destOrd="0" presId="urn:microsoft.com/office/officeart/2005/8/layout/cycle6"/>
    <dgm:cxn modelId="{647E2C5B-608A-4C53-9CA2-1FF2E1159E6C}" type="presParOf" srcId="{ED9883C0-5CDE-495C-914B-1BF20DC5FA71}" destId="{9AC0D0BF-9646-42B8-87E5-53234960B88B}" srcOrd="1" destOrd="0" presId="urn:microsoft.com/office/officeart/2005/8/layout/cycle6"/>
    <dgm:cxn modelId="{FEB76E7D-12C4-4243-9518-129F66A0EDA6}" type="presParOf" srcId="{ED9883C0-5CDE-495C-914B-1BF20DC5FA71}" destId="{28CCA5A3-66B1-469D-8D52-174813141F4C}" srcOrd="2" destOrd="0" presId="urn:microsoft.com/office/officeart/2005/8/layout/cycle6"/>
    <dgm:cxn modelId="{A9057A2B-E54B-4B08-8C82-C393A5F485C1}" type="presParOf" srcId="{ED9883C0-5CDE-495C-914B-1BF20DC5FA71}" destId="{2B05C43B-4065-41BF-AF57-1FA3507DBEE1}" srcOrd="3" destOrd="0" presId="urn:microsoft.com/office/officeart/2005/8/layout/cycle6"/>
    <dgm:cxn modelId="{188DF84A-FFC0-4598-8996-C7A412851B59}" type="presParOf" srcId="{ED9883C0-5CDE-495C-914B-1BF20DC5FA71}" destId="{1BD794D1-E877-4CC1-8BE8-C7428063AE55}" srcOrd="4" destOrd="0" presId="urn:microsoft.com/office/officeart/2005/8/layout/cycle6"/>
    <dgm:cxn modelId="{314CF2C6-2D8B-4127-891F-9F9AB47714F3}" type="presParOf" srcId="{ED9883C0-5CDE-495C-914B-1BF20DC5FA71}" destId="{566D8C46-3625-4559-99DD-F57398D2B8AB}" srcOrd="5" destOrd="0" presId="urn:microsoft.com/office/officeart/2005/8/layout/cycle6"/>
    <dgm:cxn modelId="{3D4AF5B0-46F8-4B87-88B0-52B2424D1BC4}" type="presParOf" srcId="{ED9883C0-5CDE-495C-914B-1BF20DC5FA71}" destId="{D78165C9-844F-4E83-B106-81A3D7A70C38}" srcOrd="6" destOrd="0" presId="urn:microsoft.com/office/officeart/2005/8/layout/cycle6"/>
    <dgm:cxn modelId="{68CF4B3C-391C-4115-A441-3A2F75C0AF6F}" type="presParOf" srcId="{ED9883C0-5CDE-495C-914B-1BF20DC5FA71}" destId="{226B4A6E-102F-47F7-9550-04BE48C8445B}" srcOrd="7" destOrd="0" presId="urn:microsoft.com/office/officeart/2005/8/layout/cycle6"/>
    <dgm:cxn modelId="{A553D0D8-4AB1-4BCA-A7C1-CC8AB93C98AC}" type="presParOf" srcId="{ED9883C0-5CDE-495C-914B-1BF20DC5FA71}" destId="{C4FFABF9-C053-4490-8115-3CFF2DB50C0F}" srcOrd="8" destOrd="0" presId="urn:microsoft.com/office/officeart/2005/8/layout/cycle6"/>
    <dgm:cxn modelId="{EE54B697-3DE4-49A8-B918-47961CB50F74}" type="presParOf" srcId="{ED9883C0-5CDE-495C-914B-1BF20DC5FA71}" destId="{B02FC5CC-C9EB-41CA-980F-C7311E5D8453}" srcOrd="9" destOrd="0" presId="urn:microsoft.com/office/officeart/2005/8/layout/cycle6"/>
    <dgm:cxn modelId="{800E1B17-4295-4C79-8FBC-6E9CFA165BD4}" type="presParOf" srcId="{ED9883C0-5CDE-495C-914B-1BF20DC5FA71}" destId="{4BE00F0B-3110-43FB-8C7A-3305B1871AA8}" srcOrd="10" destOrd="0" presId="urn:microsoft.com/office/officeart/2005/8/layout/cycle6"/>
    <dgm:cxn modelId="{400A7781-6CD4-4680-BC71-44693836B3CF}" type="presParOf" srcId="{ED9883C0-5CDE-495C-914B-1BF20DC5FA71}" destId="{9C7C4E3B-5252-44C6-8017-902A978F5D39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6E48DF-C914-4407-9E4B-25D59EE6C6DF}" type="doc">
      <dgm:prSet loTypeId="urn:microsoft.com/office/officeart/2005/8/layout/process4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BF17D7-A23C-4B79-A401-73407F514D21}">
      <dgm:prSet phldrT="[Text]" custT="1"/>
      <dgm:spPr/>
      <dgm:t>
        <a:bodyPr/>
        <a:lstStyle/>
        <a:p>
          <a:r>
            <a:rPr lang="sr-Cyrl-BA" sz="3600" dirty="0"/>
            <a:t>Епска пјесма</a:t>
          </a:r>
          <a:endParaRPr lang="en-US" sz="3600" dirty="0"/>
        </a:p>
      </dgm:t>
    </dgm:pt>
    <dgm:pt modelId="{5BF4899A-E702-439B-95C4-563FF7B1AD24}" type="parTrans" cxnId="{2A1546A9-7320-41BA-B839-39E251D9BB7F}">
      <dgm:prSet/>
      <dgm:spPr/>
      <dgm:t>
        <a:bodyPr/>
        <a:lstStyle/>
        <a:p>
          <a:endParaRPr lang="en-US"/>
        </a:p>
      </dgm:t>
    </dgm:pt>
    <dgm:pt modelId="{282DCB69-697A-4BC0-B220-64D0A6CA13F1}" type="sibTrans" cxnId="{2A1546A9-7320-41BA-B839-39E251D9BB7F}">
      <dgm:prSet/>
      <dgm:spPr/>
      <dgm:t>
        <a:bodyPr/>
        <a:lstStyle/>
        <a:p>
          <a:endParaRPr lang="en-US"/>
        </a:p>
      </dgm:t>
    </dgm:pt>
    <dgm:pt modelId="{DF733DAA-6A4C-401E-8AF1-02CC1B6E3B24}">
      <dgm:prSet phldrT="[Text]"/>
      <dgm:spPr/>
      <dgm:t>
        <a:bodyPr/>
        <a:lstStyle/>
        <a:p>
          <a:r>
            <a:rPr lang="sr-Cyrl-BA" dirty="0"/>
            <a:t>Припада косовском </a:t>
          </a:r>
          <a:r>
            <a:rPr lang="sr-Cyrl-BA" dirty="0" err="1"/>
            <a:t>циклусу,а</a:t>
          </a:r>
          <a:r>
            <a:rPr lang="sr-Cyrl-BA" dirty="0"/>
            <a:t> по структури стиха спада у десетерачке(пјесме кратког стиха)</a:t>
          </a:r>
          <a:endParaRPr lang="en-US" dirty="0"/>
        </a:p>
      </dgm:t>
    </dgm:pt>
    <dgm:pt modelId="{72088945-8BE9-467D-8B68-ACDB1ABDC09E}" type="parTrans" cxnId="{2FDA14B5-584F-4232-BBB8-65348826EA8F}">
      <dgm:prSet/>
      <dgm:spPr/>
      <dgm:t>
        <a:bodyPr/>
        <a:lstStyle/>
        <a:p>
          <a:endParaRPr lang="en-US"/>
        </a:p>
      </dgm:t>
    </dgm:pt>
    <dgm:pt modelId="{93BCD135-A1B5-47A0-8D71-9E7A4B46728E}" type="sibTrans" cxnId="{2FDA14B5-584F-4232-BBB8-65348826EA8F}">
      <dgm:prSet/>
      <dgm:spPr/>
      <dgm:t>
        <a:bodyPr/>
        <a:lstStyle/>
        <a:p>
          <a:endParaRPr lang="en-US"/>
        </a:p>
      </dgm:t>
    </dgm:pt>
    <dgm:pt modelId="{1670766D-3A2C-43A5-86E8-6745B993CD03}">
      <dgm:prSet phldrT="[Text]"/>
      <dgm:spPr/>
      <dgm:t>
        <a:bodyPr/>
        <a:lstStyle/>
        <a:p>
          <a:r>
            <a:rPr lang="sr-Cyrl-BA" b="1" dirty="0"/>
            <a:t>МОТИВИ:</a:t>
          </a:r>
          <a:r>
            <a:rPr lang="sr-Cyrl-BA" dirty="0"/>
            <a:t>ИЗДАЈЕ И ВИТЕШТВА</a:t>
          </a:r>
          <a:endParaRPr lang="en-US" dirty="0"/>
        </a:p>
      </dgm:t>
    </dgm:pt>
    <dgm:pt modelId="{FBD76702-D8B9-42FC-8740-BE74336EFED9}" type="parTrans" cxnId="{7A1D4616-890C-421C-BC37-1193715C8D6F}">
      <dgm:prSet/>
      <dgm:spPr/>
      <dgm:t>
        <a:bodyPr/>
        <a:lstStyle/>
        <a:p>
          <a:endParaRPr lang="en-US"/>
        </a:p>
      </dgm:t>
    </dgm:pt>
    <dgm:pt modelId="{F6395772-1B0E-470A-96DE-08FBB8D6DB4B}" type="sibTrans" cxnId="{7A1D4616-890C-421C-BC37-1193715C8D6F}">
      <dgm:prSet/>
      <dgm:spPr/>
      <dgm:t>
        <a:bodyPr/>
        <a:lstStyle/>
        <a:p>
          <a:endParaRPr lang="en-US"/>
        </a:p>
      </dgm:t>
    </dgm:pt>
    <dgm:pt modelId="{6F6DA59C-EE5E-4EE8-AFBE-1615BDA1BE82}">
      <dgm:prSet phldrT="[Text]" custT="1"/>
      <dgm:spPr/>
      <dgm:t>
        <a:bodyPr/>
        <a:lstStyle/>
        <a:p>
          <a:r>
            <a:rPr lang="sr-Cyrl-BA" sz="3600" dirty="0"/>
            <a:t>ТЕМА-ИДЕЈА</a:t>
          </a:r>
          <a:endParaRPr lang="en-US" sz="3600" dirty="0"/>
        </a:p>
      </dgm:t>
    </dgm:pt>
    <dgm:pt modelId="{7C37D836-662E-4EFA-8CD2-C7F75DB898DF}" type="parTrans" cxnId="{DECDDC9E-7455-40DC-AEB6-3CF1E8C67E62}">
      <dgm:prSet/>
      <dgm:spPr/>
      <dgm:t>
        <a:bodyPr/>
        <a:lstStyle/>
        <a:p>
          <a:endParaRPr lang="en-US"/>
        </a:p>
      </dgm:t>
    </dgm:pt>
    <dgm:pt modelId="{0C3FB1DD-D057-4449-ACFE-6F312A6F9162}" type="sibTrans" cxnId="{DECDDC9E-7455-40DC-AEB6-3CF1E8C67E62}">
      <dgm:prSet/>
      <dgm:spPr/>
      <dgm:t>
        <a:bodyPr/>
        <a:lstStyle/>
        <a:p>
          <a:endParaRPr lang="en-US"/>
        </a:p>
      </dgm:t>
    </dgm:pt>
    <dgm:pt modelId="{D9534FAF-A8DC-4224-8EBE-52D813EBBE09}">
      <dgm:prSet phldrT="[Text]" custT="1"/>
      <dgm:spPr/>
      <dgm:t>
        <a:bodyPr/>
        <a:lstStyle/>
        <a:p>
          <a:r>
            <a:rPr lang="sr-Cyrl-BA" sz="2800" dirty="0"/>
            <a:t>Кнежева вечера</a:t>
          </a:r>
          <a:endParaRPr lang="en-US" sz="2800" dirty="0"/>
        </a:p>
      </dgm:t>
    </dgm:pt>
    <dgm:pt modelId="{CE09C8D3-6DE7-4225-8BA6-E6D8EAFC2F50}" type="parTrans" cxnId="{47B2F895-67EE-4FE5-9980-4CFF7181AEF9}">
      <dgm:prSet/>
      <dgm:spPr/>
      <dgm:t>
        <a:bodyPr/>
        <a:lstStyle/>
        <a:p>
          <a:endParaRPr lang="en-US"/>
        </a:p>
      </dgm:t>
    </dgm:pt>
    <dgm:pt modelId="{065F9AAF-C204-4DA6-B00D-38B57BD28E5D}" type="sibTrans" cxnId="{47B2F895-67EE-4FE5-9980-4CFF7181AEF9}">
      <dgm:prSet/>
      <dgm:spPr/>
      <dgm:t>
        <a:bodyPr/>
        <a:lstStyle/>
        <a:p>
          <a:endParaRPr lang="en-US"/>
        </a:p>
      </dgm:t>
    </dgm:pt>
    <dgm:pt modelId="{5BC6897D-3E52-485A-9C8B-8C92C7B34FA2}">
      <dgm:prSet phldrT="[Text]" custT="1"/>
      <dgm:spPr/>
      <dgm:t>
        <a:bodyPr/>
        <a:lstStyle/>
        <a:p>
          <a:r>
            <a:rPr lang="sr-Cyrl-BA" sz="2800" dirty="0"/>
            <a:t>Треба да стојимо иза своје ријечи</a:t>
          </a:r>
          <a:endParaRPr lang="en-US" sz="2800" dirty="0"/>
        </a:p>
      </dgm:t>
    </dgm:pt>
    <dgm:pt modelId="{AD534C80-6553-4A3D-9033-02D5341F030E}" type="parTrans" cxnId="{C31A6CD4-4D84-4643-B9B5-B5D13823A380}">
      <dgm:prSet/>
      <dgm:spPr/>
      <dgm:t>
        <a:bodyPr/>
        <a:lstStyle/>
        <a:p>
          <a:endParaRPr lang="en-US"/>
        </a:p>
      </dgm:t>
    </dgm:pt>
    <dgm:pt modelId="{2EE807D7-CA21-4F69-A6F8-8EA85E6CE73E}" type="sibTrans" cxnId="{C31A6CD4-4D84-4643-B9B5-B5D13823A380}">
      <dgm:prSet/>
      <dgm:spPr/>
      <dgm:t>
        <a:bodyPr/>
        <a:lstStyle/>
        <a:p>
          <a:endParaRPr lang="en-US"/>
        </a:p>
      </dgm:t>
    </dgm:pt>
    <dgm:pt modelId="{0B46BC72-F74A-4222-9A01-1DBFA810ECD0}">
      <dgm:prSet phldrT="[Text]" custT="1"/>
      <dgm:spPr/>
      <dgm:t>
        <a:bodyPr/>
        <a:lstStyle/>
        <a:p>
          <a:r>
            <a:rPr lang="sr-Cyrl-BA" sz="3600" dirty="0"/>
            <a:t>ЛИКОВИ</a:t>
          </a:r>
          <a:endParaRPr lang="en-US" sz="3600" dirty="0"/>
        </a:p>
      </dgm:t>
    </dgm:pt>
    <dgm:pt modelId="{CD8DD884-87C9-4876-882D-BAE24A6DE9FB}" type="parTrans" cxnId="{651CB6D6-29F1-41E5-82E1-14FF8F8CF677}">
      <dgm:prSet/>
      <dgm:spPr/>
      <dgm:t>
        <a:bodyPr/>
        <a:lstStyle/>
        <a:p>
          <a:endParaRPr lang="en-US"/>
        </a:p>
      </dgm:t>
    </dgm:pt>
    <dgm:pt modelId="{B47174A3-92B6-4BB6-A8AD-ADA9385054C3}" type="sibTrans" cxnId="{651CB6D6-29F1-41E5-82E1-14FF8F8CF677}">
      <dgm:prSet/>
      <dgm:spPr/>
      <dgm:t>
        <a:bodyPr/>
        <a:lstStyle/>
        <a:p>
          <a:endParaRPr lang="en-US"/>
        </a:p>
      </dgm:t>
    </dgm:pt>
    <dgm:pt modelId="{1FB6F484-B507-4EFE-93BD-76E7B608A851}">
      <dgm:prSet phldrT="[Text]" custT="1"/>
      <dgm:spPr/>
      <dgm:t>
        <a:bodyPr/>
        <a:lstStyle/>
        <a:p>
          <a:r>
            <a:rPr lang="sr-Cyrl-BA" sz="3600" dirty="0"/>
            <a:t>Кнез Лазар</a:t>
          </a:r>
          <a:endParaRPr lang="en-US" sz="3600" dirty="0"/>
        </a:p>
      </dgm:t>
    </dgm:pt>
    <dgm:pt modelId="{BAB330A4-03D2-4E7A-8A9B-8C12590B249A}" type="parTrans" cxnId="{DC4BD380-5067-49D1-9FD0-46584FDBC6FD}">
      <dgm:prSet/>
      <dgm:spPr/>
      <dgm:t>
        <a:bodyPr/>
        <a:lstStyle/>
        <a:p>
          <a:endParaRPr lang="en-US"/>
        </a:p>
      </dgm:t>
    </dgm:pt>
    <dgm:pt modelId="{E620D5DB-3CD8-4C3D-8B2D-F58A72E9435A}" type="sibTrans" cxnId="{DC4BD380-5067-49D1-9FD0-46584FDBC6FD}">
      <dgm:prSet/>
      <dgm:spPr/>
      <dgm:t>
        <a:bodyPr/>
        <a:lstStyle/>
        <a:p>
          <a:endParaRPr lang="en-US"/>
        </a:p>
      </dgm:t>
    </dgm:pt>
    <dgm:pt modelId="{995DC553-36D5-44F8-A56B-0C98061E3DB0}">
      <dgm:prSet phldrT="[Text]" custT="1"/>
      <dgm:spPr/>
      <dgm:t>
        <a:bodyPr/>
        <a:lstStyle/>
        <a:p>
          <a:r>
            <a:rPr lang="sr-Cyrl-BA" sz="3600" dirty="0"/>
            <a:t>Милош</a:t>
          </a:r>
          <a:endParaRPr lang="en-US" sz="3600" dirty="0"/>
        </a:p>
      </dgm:t>
    </dgm:pt>
    <dgm:pt modelId="{9E5DE537-F4D3-44FC-92A5-AEF6674C97FF}" type="parTrans" cxnId="{F34007E3-FA7D-4232-8454-12776F04D8D4}">
      <dgm:prSet/>
      <dgm:spPr/>
      <dgm:t>
        <a:bodyPr/>
        <a:lstStyle/>
        <a:p>
          <a:endParaRPr lang="en-US"/>
        </a:p>
      </dgm:t>
    </dgm:pt>
    <dgm:pt modelId="{4A273D6E-31EE-4D2B-AF79-12D6C448F328}" type="sibTrans" cxnId="{F34007E3-FA7D-4232-8454-12776F04D8D4}">
      <dgm:prSet/>
      <dgm:spPr/>
      <dgm:t>
        <a:bodyPr/>
        <a:lstStyle/>
        <a:p>
          <a:endParaRPr lang="en-US"/>
        </a:p>
      </dgm:t>
    </dgm:pt>
    <dgm:pt modelId="{581B8F10-314C-46DB-844F-57DE3845244E}" type="pres">
      <dgm:prSet presAssocID="{816E48DF-C914-4407-9E4B-25D59EE6C6DF}" presName="Name0" presStyleCnt="0">
        <dgm:presLayoutVars>
          <dgm:dir/>
          <dgm:animLvl val="lvl"/>
          <dgm:resizeHandles val="exact"/>
        </dgm:presLayoutVars>
      </dgm:prSet>
      <dgm:spPr/>
    </dgm:pt>
    <dgm:pt modelId="{6C1D1FC0-A347-4E5B-A65C-4D3EDA065F8B}" type="pres">
      <dgm:prSet presAssocID="{0B46BC72-F74A-4222-9A01-1DBFA810ECD0}" presName="boxAndChildren" presStyleCnt="0"/>
      <dgm:spPr/>
    </dgm:pt>
    <dgm:pt modelId="{4660176A-9D87-4BBD-AF17-8EAE17FFBB80}" type="pres">
      <dgm:prSet presAssocID="{0B46BC72-F74A-4222-9A01-1DBFA810ECD0}" presName="parentTextBox" presStyleLbl="node1" presStyleIdx="0" presStyleCnt="3"/>
      <dgm:spPr/>
    </dgm:pt>
    <dgm:pt modelId="{5A57EFD8-E6D2-4136-821E-D95FF441148C}" type="pres">
      <dgm:prSet presAssocID="{0B46BC72-F74A-4222-9A01-1DBFA810ECD0}" presName="entireBox" presStyleLbl="node1" presStyleIdx="0" presStyleCnt="3" custLinFactNeighborX="-1739" custLinFactNeighborY="3161"/>
      <dgm:spPr/>
    </dgm:pt>
    <dgm:pt modelId="{55AE3FA9-A93C-4B24-972E-F72124B82155}" type="pres">
      <dgm:prSet presAssocID="{0B46BC72-F74A-4222-9A01-1DBFA810ECD0}" presName="descendantBox" presStyleCnt="0"/>
      <dgm:spPr/>
    </dgm:pt>
    <dgm:pt modelId="{7473C360-EBEC-4491-9FC7-A1857F52A668}" type="pres">
      <dgm:prSet presAssocID="{1FB6F484-B507-4EFE-93BD-76E7B608A851}" presName="childTextBox" presStyleLbl="fgAccFollowNode1" presStyleIdx="0" presStyleCnt="6">
        <dgm:presLayoutVars>
          <dgm:bulletEnabled val="1"/>
        </dgm:presLayoutVars>
      </dgm:prSet>
      <dgm:spPr/>
    </dgm:pt>
    <dgm:pt modelId="{2595BBE0-4BC8-41B1-BDAD-1AC9A0556B71}" type="pres">
      <dgm:prSet presAssocID="{995DC553-36D5-44F8-A56B-0C98061E3DB0}" presName="childTextBox" presStyleLbl="fgAccFollowNode1" presStyleIdx="1" presStyleCnt="6">
        <dgm:presLayoutVars>
          <dgm:bulletEnabled val="1"/>
        </dgm:presLayoutVars>
      </dgm:prSet>
      <dgm:spPr/>
    </dgm:pt>
    <dgm:pt modelId="{186CFB7A-6E4B-42AE-BC77-189FD30F1767}" type="pres">
      <dgm:prSet presAssocID="{0C3FB1DD-D057-4449-ACFE-6F312A6F9162}" presName="sp" presStyleCnt="0"/>
      <dgm:spPr/>
    </dgm:pt>
    <dgm:pt modelId="{171C2D11-938C-4939-B723-136930A0BB82}" type="pres">
      <dgm:prSet presAssocID="{6F6DA59C-EE5E-4EE8-AFBE-1615BDA1BE82}" presName="arrowAndChildren" presStyleCnt="0"/>
      <dgm:spPr/>
    </dgm:pt>
    <dgm:pt modelId="{6CFED78A-4159-43B6-BCAC-B21E48B85652}" type="pres">
      <dgm:prSet presAssocID="{6F6DA59C-EE5E-4EE8-AFBE-1615BDA1BE82}" presName="parentTextArrow" presStyleLbl="node1" presStyleIdx="0" presStyleCnt="3"/>
      <dgm:spPr/>
    </dgm:pt>
    <dgm:pt modelId="{B3302BE1-F11D-4E63-87D9-745F52840284}" type="pres">
      <dgm:prSet presAssocID="{6F6DA59C-EE5E-4EE8-AFBE-1615BDA1BE82}" presName="arrow" presStyleLbl="node1" presStyleIdx="1" presStyleCnt="3"/>
      <dgm:spPr/>
    </dgm:pt>
    <dgm:pt modelId="{4FE3F2A9-6B04-450D-8942-26F2884646F0}" type="pres">
      <dgm:prSet presAssocID="{6F6DA59C-EE5E-4EE8-AFBE-1615BDA1BE82}" presName="descendantArrow" presStyleCnt="0"/>
      <dgm:spPr/>
    </dgm:pt>
    <dgm:pt modelId="{11AE2970-7CFA-42D8-8E75-B101E82D324E}" type="pres">
      <dgm:prSet presAssocID="{D9534FAF-A8DC-4224-8EBE-52D813EBBE09}" presName="childTextArrow" presStyleLbl="fgAccFollowNode1" presStyleIdx="2" presStyleCnt="6">
        <dgm:presLayoutVars>
          <dgm:bulletEnabled val="1"/>
        </dgm:presLayoutVars>
      </dgm:prSet>
      <dgm:spPr/>
    </dgm:pt>
    <dgm:pt modelId="{5EC910E0-A13F-47DE-BFCD-1F7E3BBC2948}" type="pres">
      <dgm:prSet presAssocID="{5BC6897D-3E52-485A-9C8B-8C92C7B34FA2}" presName="childTextArrow" presStyleLbl="fgAccFollowNode1" presStyleIdx="3" presStyleCnt="6">
        <dgm:presLayoutVars>
          <dgm:bulletEnabled val="1"/>
        </dgm:presLayoutVars>
      </dgm:prSet>
      <dgm:spPr/>
    </dgm:pt>
    <dgm:pt modelId="{BEB04D44-66E9-4745-A921-8DE49241429D}" type="pres">
      <dgm:prSet presAssocID="{282DCB69-697A-4BC0-B220-64D0A6CA13F1}" presName="sp" presStyleCnt="0"/>
      <dgm:spPr/>
    </dgm:pt>
    <dgm:pt modelId="{AACC597E-D59A-4E4B-BD50-C3966BD80EAF}" type="pres">
      <dgm:prSet presAssocID="{3DBF17D7-A23C-4B79-A401-73407F514D21}" presName="arrowAndChildren" presStyleCnt="0"/>
      <dgm:spPr/>
    </dgm:pt>
    <dgm:pt modelId="{BB013C85-8D33-4E8F-8C11-8DD2A896EA01}" type="pres">
      <dgm:prSet presAssocID="{3DBF17D7-A23C-4B79-A401-73407F514D21}" presName="parentTextArrow" presStyleLbl="node1" presStyleIdx="1" presStyleCnt="3"/>
      <dgm:spPr/>
    </dgm:pt>
    <dgm:pt modelId="{3C568518-4AC9-45F8-B1E1-645BC5E0A07F}" type="pres">
      <dgm:prSet presAssocID="{3DBF17D7-A23C-4B79-A401-73407F514D21}" presName="arrow" presStyleLbl="node1" presStyleIdx="2" presStyleCnt="3" custLinFactNeighborX="-1739" custLinFactNeighborY="-47"/>
      <dgm:spPr/>
    </dgm:pt>
    <dgm:pt modelId="{A20EF7E8-4D36-421B-9E8B-904FBB6BDA57}" type="pres">
      <dgm:prSet presAssocID="{3DBF17D7-A23C-4B79-A401-73407F514D21}" presName="descendantArrow" presStyleCnt="0"/>
      <dgm:spPr/>
    </dgm:pt>
    <dgm:pt modelId="{F9095A31-344D-4E3D-8007-C77F025F39F2}" type="pres">
      <dgm:prSet presAssocID="{DF733DAA-6A4C-401E-8AF1-02CC1B6E3B24}" presName="childTextArrow" presStyleLbl="fgAccFollowNode1" presStyleIdx="4" presStyleCnt="6">
        <dgm:presLayoutVars>
          <dgm:bulletEnabled val="1"/>
        </dgm:presLayoutVars>
      </dgm:prSet>
      <dgm:spPr/>
    </dgm:pt>
    <dgm:pt modelId="{DE74A270-CF8F-4830-9C29-B711F4BA4A65}" type="pres">
      <dgm:prSet presAssocID="{1670766D-3A2C-43A5-86E8-6745B993CD03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7A1D4616-890C-421C-BC37-1193715C8D6F}" srcId="{3DBF17D7-A23C-4B79-A401-73407F514D21}" destId="{1670766D-3A2C-43A5-86E8-6745B993CD03}" srcOrd="1" destOrd="0" parTransId="{FBD76702-D8B9-42FC-8740-BE74336EFED9}" sibTransId="{F6395772-1B0E-470A-96DE-08FBB8D6DB4B}"/>
    <dgm:cxn modelId="{EB04DB2E-2AC2-4B19-81AB-37AEFF369710}" type="presOf" srcId="{6F6DA59C-EE5E-4EE8-AFBE-1615BDA1BE82}" destId="{6CFED78A-4159-43B6-BCAC-B21E48B85652}" srcOrd="0" destOrd="0" presId="urn:microsoft.com/office/officeart/2005/8/layout/process4"/>
    <dgm:cxn modelId="{75B2383B-B797-4850-B869-3EA3A24D7E24}" type="presOf" srcId="{995DC553-36D5-44F8-A56B-0C98061E3DB0}" destId="{2595BBE0-4BC8-41B1-BDAD-1AC9A0556B71}" srcOrd="0" destOrd="0" presId="urn:microsoft.com/office/officeart/2005/8/layout/process4"/>
    <dgm:cxn modelId="{E5C55D5F-2A6B-45F0-A89B-60E29AD21677}" type="presOf" srcId="{816E48DF-C914-4407-9E4B-25D59EE6C6DF}" destId="{581B8F10-314C-46DB-844F-57DE3845244E}" srcOrd="0" destOrd="0" presId="urn:microsoft.com/office/officeart/2005/8/layout/process4"/>
    <dgm:cxn modelId="{80920A57-1F7B-447A-979F-74465DABF13D}" type="presOf" srcId="{1670766D-3A2C-43A5-86E8-6745B993CD03}" destId="{DE74A270-CF8F-4830-9C29-B711F4BA4A65}" srcOrd="0" destOrd="0" presId="urn:microsoft.com/office/officeart/2005/8/layout/process4"/>
    <dgm:cxn modelId="{6BF7DA58-1ECF-4AB3-9957-965ED1E1A2BE}" type="presOf" srcId="{DF733DAA-6A4C-401E-8AF1-02CC1B6E3B24}" destId="{F9095A31-344D-4E3D-8007-C77F025F39F2}" srcOrd="0" destOrd="0" presId="urn:microsoft.com/office/officeart/2005/8/layout/process4"/>
    <dgm:cxn modelId="{08E8407B-85CB-41AE-BD46-4C7D0CF52C19}" type="presOf" srcId="{3DBF17D7-A23C-4B79-A401-73407F514D21}" destId="{BB013C85-8D33-4E8F-8C11-8DD2A896EA01}" srcOrd="0" destOrd="0" presId="urn:microsoft.com/office/officeart/2005/8/layout/process4"/>
    <dgm:cxn modelId="{DC4BD380-5067-49D1-9FD0-46584FDBC6FD}" srcId="{0B46BC72-F74A-4222-9A01-1DBFA810ECD0}" destId="{1FB6F484-B507-4EFE-93BD-76E7B608A851}" srcOrd="0" destOrd="0" parTransId="{BAB330A4-03D2-4E7A-8A9B-8C12590B249A}" sibTransId="{E620D5DB-3CD8-4C3D-8B2D-F58A72E9435A}"/>
    <dgm:cxn modelId="{5EE4F084-4981-4BA0-8FBD-94862CB41E3F}" type="presOf" srcId="{3DBF17D7-A23C-4B79-A401-73407F514D21}" destId="{3C568518-4AC9-45F8-B1E1-645BC5E0A07F}" srcOrd="1" destOrd="0" presId="urn:microsoft.com/office/officeart/2005/8/layout/process4"/>
    <dgm:cxn modelId="{F7F76094-1A39-4E66-ACEF-F37B32524DB1}" type="presOf" srcId="{0B46BC72-F74A-4222-9A01-1DBFA810ECD0}" destId="{4660176A-9D87-4BBD-AF17-8EAE17FFBB80}" srcOrd="0" destOrd="0" presId="urn:microsoft.com/office/officeart/2005/8/layout/process4"/>
    <dgm:cxn modelId="{47B2F895-67EE-4FE5-9980-4CFF7181AEF9}" srcId="{6F6DA59C-EE5E-4EE8-AFBE-1615BDA1BE82}" destId="{D9534FAF-A8DC-4224-8EBE-52D813EBBE09}" srcOrd="0" destOrd="0" parTransId="{CE09C8D3-6DE7-4225-8BA6-E6D8EAFC2F50}" sibTransId="{065F9AAF-C204-4DA6-B00D-38B57BD28E5D}"/>
    <dgm:cxn modelId="{DECDDC9E-7455-40DC-AEB6-3CF1E8C67E62}" srcId="{816E48DF-C914-4407-9E4B-25D59EE6C6DF}" destId="{6F6DA59C-EE5E-4EE8-AFBE-1615BDA1BE82}" srcOrd="1" destOrd="0" parTransId="{7C37D836-662E-4EFA-8CD2-C7F75DB898DF}" sibTransId="{0C3FB1DD-D057-4449-ACFE-6F312A6F9162}"/>
    <dgm:cxn modelId="{2A1546A9-7320-41BA-B839-39E251D9BB7F}" srcId="{816E48DF-C914-4407-9E4B-25D59EE6C6DF}" destId="{3DBF17D7-A23C-4B79-A401-73407F514D21}" srcOrd="0" destOrd="0" parTransId="{5BF4899A-E702-439B-95C4-563FF7B1AD24}" sibTransId="{282DCB69-697A-4BC0-B220-64D0A6CA13F1}"/>
    <dgm:cxn modelId="{2FDA14B5-584F-4232-BBB8-65348826EA8F}" srcId="{3DBF17D7-A23C-4B79-A401-73407F514D21}" destId="{DF733DAA-6A4C-401E-8AF1-02CC1B6E3B24}" srcOrd="0" destOrd="0" parTransId="{72088945-8BE9-467D-8B68-ACDB1ABDC09E}" sibTransId="{93BCD135-A1B5-47A0-8D71-9E7A4B46728E}"/>
    <dgm:cxn modelId="{9CB8F7C1-B942-47E9-BF3C-9DD030F9B32C}" type="presOf" srcId="{0B46BC72-F74A-4222-9A01-1DBFA810ECD0}" destId="{5A57EFD8-E6D2-4136-821E-D95FF441148C}" srcOrd="1" destOrd="0" presId="urn:microsoft.com/office/officeart/2005/8/layout/process4"/>
    <dgm:cxn modelId="{221190C9-4D1D-486F-B929-8077C429CC4C}" type="presOf" srcId="{D9534FAF-A8DC-4224-8EBE-52D813EBBE09}" destId="{11AE2970-7CFA-42D8-8E75-B101E82D324E}" srcOrd="0" destOrd="0" presId="urn:microsoft.com/office/officeart/2005/8/layout/process4"/>
    <dgm:cxn modelId="{C31A6CD4-4D84-4643-B9B5-B5D13823A380}" srcId="{6F6DA59C-EE5E-4EE8-AFBE-1615BDA1BE82}" destId="{5BC6897D-3E52-485A-9C8B-8C92C7B34FA2}" srcOrd="1" destOrd="0" parTransId="{AD534C80-6553-4A3D-9033-02D5341F030E}" sibTransId="{2EE807D7-CA21-4F69-A6F8-8EA85E6CE73E}"/>
    <dgm:cxn modelId="{FC92F3D4-FBBB-4B62-83FE-9D30C68C945B}" type="presOf" srcId="{1FB6F484-B507-4EFE-93BD-76E7B608A851}" destId="{7473C360-EBEC-4491-9FC7-A1857F52A668}" srcOrd="0" destOrd="0" presId="urn:microsoft.com/office/officeart/2005/8/layout/process4"/>
    <dgm:cxn modelId="{651CB6D6-29F1-41E5-82E1-14FF8F8CF677}" srcId="{816E48DF-C914-4407-9E4B-25D59EE6C6DF}" destId="{0B46BC72-F74A-4222-9A01-1DBFA810ECD0}" srcOrd="2" destOrd="0" parTransId="{CD8DD884-87C9-4876-882D-BAE24A6DE9FB}" sibTransId="{B47174A3-92B6-4BB6-A8AD-ADA9385054C3}"/>
    <dgm:cxn modelId="{F84C57DA-E1ED-44EA-BBE0-399D33E2FC8E}" type="presOf" srcId="{6F6DA59C-EE5E-4EE8-AFBE-1615BDA1BE82}" destId="{B3302BE1-F11D-4E63-87D9-745F52840284}" srcOrd="1" destOrd="0" presId="urn:microsoft.com/office/officeart/2005/8/layout/process4"/>
    <dgm:cxn modelId="{F34007E3-FA7D-4232-8454-12776F04D8D4}" srcId="{0B46BC72-F74A-4222-9A01-1DBFA810ECD0}" destId="{995DC553-36D5-44F8-A56B-0C98061E3DB0}" srcOrd="1" destOrd="0" parTransId="{9E5DE537-F4D3-44FC-92A5-AEF6674C97FF}" sibTransId="{4A273D6E-31EE-4D2B-AF79-12D6C448F328}"/>
    <dgm:cxn modelId="{5EEDD4EC-4928-4C7D-90F0-28C6B9A6808B}" type="presOf" srcId="{5BC6897D-3E52-485A-9C8B-8C92C7B34FA2}" destId="{5EC910E0-A13F-47DE-BFCD-1F7E3BBC2948}" srcOrd="0" destOrd="0" presId="urn:microsoft.com/office/officeart/2005/8/layout/process4"/>
    <dgm:cxn modelId="{5593DC02-E902-4A3A-A443-566ACED81168}" type="presParOf" srcId="{581B8F10-314C-46DB-844F-57DE3845244E}" destId="{6C1D1FC0-A347-4E5B-A65C-4D3EDA065F8B}" srcOrd="0" destOrd="0" presId="urn:microsoft.com/office/officeart/2005/8/layout/process4"/>
    <dgm:cxn modelId="{828EF979-632F-46C8-A8CA-0DF6DBDE1E65}" type="presParOf" srcId="{6C1D1FC0-A347-4E5B-A65C-4D3EDA065F8B}" destId="{4660176A-9D87-4BBD-AF17-8EAE17FFBB80}" srcOrd="0" destOrd="0" presId="urn:microsoft.com/office/officeart/2005/8/layout/process4"/>
    <dgm:cxn modelId="{7CFFF4EF-1A5E-46D2-9F84-175FF0E601C6}" type="presParOf" srcId="{6C1D1FC0-A347-4E5B-A65C-4D3EDA065F8B}" destId="{5A57EFD8-E6D2-4136-821E-D95FF441148C}" srcOrd="1" destOrd="0" presId="urn:microsoft.com/office/officeart/2005/8/layout/process4"/>
    <dgm:cxn modelId="{48343063-10C3-47B6-BEBC-7B4E79322700}" type="presParOf" srcId="{6C1D1FC0-A347-4E5B-A65C-4D3EDA065F8B}" destId="{55AE3FA9-A93C-4B24-972E-F72124B82155}" srcOrd="2" destOrd="0" presId="urn:microsoft.com/office/officeart/2005/8/layout/process4"/>
    <dgm:cxn modelId="{FF92375F-4DF7-4074-A40C-685E739687E0}" type="presParOf" srcId="{55AE3FA9-A93C-4B24-972E-F72124B82155}" destId="{7473C360-EBEC-4491-9FC7-A1857F52A668}" srcOrd="0" destOrd="0" presId="urn:microsoft.com/office/officeart/2005/8/layout/process4"/>
    <dgm:cxn modelId="{4E0EEAB2-3D3E-4127-AC7E-76ACBF1BBD3F}" type="presParOf" srcId="{55AE3FA9-A93C-4B24-972E-F72124B82155}" destId="{2595BBE0-4BC8-41B1-BDAD-1AC9A0556B71}" srcOrd="1" destOrd="0" presId="urn:microsoft.com/office/officeart/2005/8/layout/process4"/>
    <dgm:cxn modelId="{5267BF72-887B-4409-806F-CEB925284189}" type="presParOf" srcId="{581B8F10-314C-46DB-844F-57DE3845244E}" destId="{186CFB7A-6E4B-42AE-BC77-189FD30F1767}" srcOrd="1" destOrd="0" presId="urn:microsoft.com/office/officeart/2005/8/layout/process4"/>
    <dgm:cxn modelId="{2F417FE0-1212-405C-A915-CB0AA6DC90F8}" type="presParOf" srcId="{581B8F10-314C-46DB-844F-57DE3845244E}" destId="{171C2D11-938C-4939-B723-136930A0BB82}" srcOrd="2" destOrd="0" presId="urn:microsoft.com/office/officeart/2005/8/layout/process4"/>
    <dgm:cxn modelId="{57AFC85C-AC79-4D2F-8C5D-D84E06E6DFF4}" type="presParOf" srcId="{171C2D11-938C-4939-B723-136930A0BB82}" destId="{6CFED78A-4159-43B6-BCAC-B21E48B85652}" srcOrd="0" destOrd="0" presId="urn:microsoft.com/office/officeart/2005/8/layout/process4"/>
    <dgm:cxn modelId="{DF0B4B30-EE5F-489B-9878-61B1E34AF45B}" type="presParOf" srcId="{171C2D11-938C-4939-B723-136930A0BB82}" destId="{B3302BE1-F11D-4E63-87D9-745F52840284}" srcOrd="1" destOrd="0" presId="urn:microsoft.com/office/officeart/2005/8/layout/process4"/>
    <dgm:cxn modelId="{53612906-C31E-4C60-99D3-3675F4506D4B}" type="presParOf" srcId="{171C2D11-938C-4939-B723-136930A0BB82}" destId="{4FE3F2A9-6B04-450D-8942-26F2884646F0}" srcOrd="2" destOrd="0" presId="urn:microsoft.com/office/officeart/2005/8/layout/process4"/>
    <dgm:cxn modelId="{A5822EDD-05FF-4772-8FDB-0627285921D0}" type="presParOf" srcId="{4FE3F2A9-6B04-450D-8942-26F2884646F0}" destId="{11AE2970-7CFA-42D8-8E75-B101E82D324E}" srcOrd="0" destOrd="0" presId="urn:microsoft.com/office/officeart/2005/8/layout/process4"/>
    <dgm:cxn modelId="{C662663A-A918-4163-A457-E1AEB15680F8}" type="presParOf" srcId="{4FE3F2A9-6B04-450D-8942-26F2884646F0}" destId="{5EC910E0-A13F-47DE-BFCD-1F7E3BBC2948}" srcOrd="1" destOrd="0" presId="urn:microsoft.com/office/officeart/2005/8/layout/process4"/>
    <dgm:cxn modelId="{7FC304FA-280D-464C-AA24-66299F7FE520}" type="presParOf" srcId="{581B8F10-314C-46DB-844F-57DE3845244E}" destId="{BEB04D44-66E9-4745-A921-8DE49241429D}" srcOrd="3" destOrd="0" presId="urn:microsoft.com/office/officeart/2005/8/layout/process4"/>
    <dgm:cxn modelId="{7DF21261-53E4-4B54-8DD2-5C956191C866}" type="presParOf" srcId="{581B8F10-314C-46DB-844F-57DE3845244E}" destId="{AACC597E-D59A-4E4B-BD50-C3966BD80EAF}" srcOrd="4" destOrd="0" presId="urn:microsoft.com/office/officeart/2005/8/layout/process4"/>
    <dgm:cxn modelId="{B035FAC5-1275-49FB-8200-623BAD6CFBD7}" type="presParOf" srcId="{AACC597E-D59A-4E4B-BD50-C3966BD80EAF}" destId="{BB013C85-8D33-4E8F-8C11-8DD2A896EA01}" srcOrd="0" destOrd="0" presId="urn:microsoft.com/office/officeart/2005/8/layout/process4"/>
    <dgm:cxn modelId="{638250E5-4C04-44D0-8F1A-9590645BD09D}" type="presParOf" srcId="{AACC597E-D59A-4E4B-BD50-C3966BD80EAF}" destId="{3C568518-4AC9-45F8-B1E1-645BC5E0A07F}" srcOrd="1" destOrd="0" presId="urn:microsoft.com/office/officeart/2005/8/layout/process4"/>
    <dgm:cxn modelId="{B286152A-21EA-4097-80D8-85AD5CC8E00B}" type="presParOf" srcId="{AACC597E-D59A-4E4B-BD50-C3966BD80EAF}" destId="{A20EF7E8-4D36-421B-9E8B-904FBB6BDA57}" srcOrd="2" destOrd="0" presId="urn:microsoft.com/office/officeart/2005/8/layout/process4"/>
    <dgm:cxn modelId="{90CF1739-77D8-4FD0-BBA0-ED09C916516F}" type="presParOf" srcId="{A20EF7E8-4D36-421B-9E8B-904FBB6BDA57}" destId="{F9095A31-344D-4E3D-8007-C77F025F39F2}" srcOrd="0" destOrd="0" presId="urn:microsoft.com/office/officeart/2005/8/layout/process4"/>
    <dgm:cxn modelId="{2582CCBE-06AF-4F4E-8F7A-37E41BBA1FBF}" type="presParOf" srcId="{A20EF7E8-4D36-421B-9E8B-904FBB6BDA57}" destId="{DE74A270-CF8F-4830-9C29-B711F4BA4A6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F1D86F-4413-4590-B279-6565423480DF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10E9A91-E7B7-42FD-A099-E6A2FC2F17DA}">
      <dgm:prSet phldrT="[Text]" custT="1"/>
      <dgm:spPr/>
      <dgm:t>
        <a:bodyPr/>
        <a:lstStyle/>
        <a:p>
          <a:r>
            <a:rPr lang="sr-Cyrl-BA" sz="3600" dirty="0"/>
            <a:t>ЕПСКО-ЛИРСКА ПЈЕСМА</a:t>
          </a:r>
          <a:endParaRPr lang="en-US" sz="3600" dirty="0"/>
        </a:p>
      </dgm:t>
    </dgm:pt>
    <dgm:pt modelId="{DE7E4BE0-046A-41F9-AAAF-473D3960D352}" type="parTrans" cxnId="{A43FBF9C-11CC-46AE-8CF8-ED7B88F007CF}">
      <dgm:prSet/>
      <dgm:spPr/>
      <dgm:t>
        <a:bodyPr/>
        <a:lstStyle/>
        <a:p>
          <a:endParaRPr lang="en-US"/>
        </a:p>
      </dgm:t>
    </dgm:pt>
    <dgm:pt modelId="{5292DC87-9756-4443-8FA5-4CA3235E154B}" type="sibTrans" cxnId="{A43FBF9C-11CC-46AE-8CF8-ED7B88F007CF}">
      <dgm:prSet/>
      <dgm:spPr/>
      <dgm:t>
        <a:bodyPr/>
        <a:lstStyle/>
        <a:p>
          <a:endParaRPr lang="en-US"/>
        </a:p>
      </dgm:t>
    </dgm:pt>
    <dgm:pt modelId="{7B192651-82D6-4975-8CE1-F597A4D6C7D9}">
      <dgm:prSet phldrT="[Text]" custT="1"/>
      <dgm:spPr/>
      <dgm:t>
        <a:bodyPr/>
        <a:lstStyle/>
        <a:p>
          <a:r>
            <a:rPr lang="sr-Cyrl-BA" sz="2800" dirty="0">
              <a:latin typeface="Arial" pitchFamily="34" charset="0"/>
              <a:cs typeface="Arial" pitchFamily="34" charset="0"/>
            </a:rPr>
            <a:t>БАЛАДА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0C38EA52-F541-4DFB-882E-DFC1BE48F15E}" type="parTrans" cxnId="{6E387F89-525F-470F-A3EB-13CE072A3DAE}">
      <dgm:prSet/>
      <dgm:spPr/>
      <dgm:t>
        <a:bodyPr/>
        <a:lstStyle/>
        <a:p>
          <a:endParaRPr lang="en-US"/>
        </a:p>
      </dgm:t>
    </dgm:pt>
    <dgm:pt modelId="{613F4C5C-3E33-4D00-B1BE-F2A7C85F2F08}" type="sibTrans" cxnId="{6E387F89-525F-470F-A3EB-13CE072A3DAE}">
      <dgm:prSet/>
      <dgm:spPr/>
      <dgm:t>
        <a:bodyPr/>
        <a:lstStyle/>
        <a:p>
          <a:endParaRPr lang="en-US"/>
        </a:p>
      </dgm:t>
    </dgm:pt>
    <dgm:pt modelId="{CCE0FD8A-586E-4C33-9E43-0D81BF4984F1}">
      <dgm:prSet phldrT="[Text]" custT="1"/>
      <dgm:spPr/>
      <dgm:t>
        <a:bodyPr/>
        <a:lstStyle/>
        <a:p>
          <a:r>
            <a:rPr lang="sr-Cyrl-BA" sz="3600" dirty="0"/>
            <a:t>ИДЕЈА</a:t>
          </a:r>
          <a:endParaRPr lang="en-US" sz="3600" dirty="0"/>
        </a:p>
      </dgm:t>
    </dgm:pt>
    <dgm:pt modelId="{6CC439AA-54B3-4CA4-8C4D-F695A122909D}" type="parTrans" cxnId="{C314D3FD-5E01-4DDB-9E8A-76CC152A04FE}">
      <dgm:prSet/>
      <dgm:spPr/>
      <dgm:t>
        <a:bodyPr/>
        <a:lstStyle/>
        <a:p>
          <a:endParaRPr lang="en-US"/>
        </a:p>
      </dgm:t>
    </dgm:pt>
    <dgm:pt modelId="{1840611C-4C30-446C-9ECA-6CF569FC2332}" type="sibTrans" cxnId="{C314D3FD-5E01-4DDB-9E8A-76CC152A04FE}">
      <dgm:prSet/>
      <dgm:spPr/>
      <dgm:t>
        <a:bodyPr/>
        <a:lstStyle/>
        <a:p>
          <a:endParaRPr lang="en-US"/>
        </a:p>
      </dgm:t>
    </dgm:pt>
    <dgm:pt modelId="{A0B920C0-10F9-4ECD-9E0F-4347B642CE4F}">
      <dgm:prSet phldrT="[Text]"/>
      <dgm:spPr/>
      <dgm:t>
        <a:bodyPr/>
        <a:lstStyle/>
        <a:p>
          <a:r>
            <a:rPr lang="sr-Cyrl-BA"/>
            <a:t>Треба да провјеримо прије доношења одлуке</a:t>
          </a:r>
          <a:endParaRPr lang="en-US" dirty="0"/>
        </a:p>
      </dgm:t>
    </dgm:pt>
    <dgm:pt modelId="{2CC2F8BC-F832-4D8D-B07F-158968D4C83B}" type="parTrans" cxnId="{F14A05EA-150A-4A5B-A13B-A5567B36B1DF}">
      <dgm:prSet/>
      <dgm:spPr/>
      <dgm:t>
        <a:bodyPr/>
        <a:lstStyle/>
        <a:p>
          <a:endParaRPr lang="en-US"/>
        </a:p>
      </dgm:t>
    </dgm:pt>
    <dgm:pt modelId="{947A4BF5-C1F6-4F0F-9397-80FA74D4D265}" type="sibTrans" cxnId="{F14A05EA-150A-4A5B-A13B-A5567B36B1DF}">
      <dgm:prSet/>
      <dgm:spPr/>
      <dgm:t>
        <a:bodyPr/>
        <a:lstStyle/>
        <a:p>
          <a:endParaRPr lang="en-US"/>
        </a:p>
      </dgm:t>
    </dgm:pt>
    <dgm:pt modelId="{A1BB27C4-E267-43F4-BC86-B7EA72D3A464}">
      <dgm:prSet phldrT="[Text]" custT="1"/>
      <dgm:spPr/>
      <dgm:t>
        <a:bodyPr/>
        <a:lstStyle/>
        <a:p>
          <a:r>
            <a:rPr lang="sr-Cyrl-BA" sz="3600"/>
            <a:t>ЛИКОВИ</a:t>
          </a:r>
          <a:endParaRPr lang="en-US" sz="3600" dirty="0"/>
        </a:p>
      </dgm:t>
    </dgm:pt>
    <dgm:pt modelId="{26E97659-00BA-4F84-961E-2CCC8CE52040}" type="parTrans" cxnId="{81C31FAA-0D4F-4BCA-8D68-650448DA74B8}">
      <dgm:prSet/>
      <dgm:spPr/>
      <dgm:t>
        <a:bodyPr/>
        <a:lstStyle/>
        <a:p>
          <a:endParaRPr lang="en-US"/>
        </a:p>
      </dgm:t>
    </dgm:pt>
    <dgm:pt modelId="{EEACFB0B-06A8-4AC8-933F-CBD73439EE33}" type="sibTrans" cxnId="{81C31FAA-0D4F-4BCA-8D68-650448DA74B8}">
      <dgm:prSet/>
      <dgm:spPr/>
      <dgm:t>
        <a:bodyPr/>
        <a:lstStyle/>
        <a:p>
          <a:endParaRPr lang="en-US"/>
        </a:p>
      </dgm:t>
    </dgm:pt>
    <dgm:pt modelId="{2E565E71-9F66-4000-BD6A-60A6F287662F}">
      <dgm:prSet phldrT="[Text]" custT="1"/>
      <dgm:spPr/>
      <dgm:t>
        <a:bodyPr/>
        <a:lstStyle/>
        <a:p>
          <a:r>
            <a:rPr lang="sr-Cyrl-BA" sz="2800"/>
            <a:t>ХАСАН-ага,дјеца</a:t>
          </a:r>
          <a:endParaRPr lang="en-US" sz="2800" dirty="0"/>
        </a:p>
      </dgm:t>
    </dgm:pt>
    <dgm:pt modelId="{43977984-797C-409F-B531-C022DC7BBE0F}" type="parTrans" cxnId="{8C9A3A01-CE82-4CFB-BCA6-F0375463A9BD}">
      <dgm:prSet/>
      <dgm:spPr/>
      <dgm:t>
        <a:bodyPr/>
        <a:lstStyle/>
        <a:p>
          <a:endParaRPr lang="en-US"/>
        </a:p>
      </dgm:t>
    </dgm:pt>
    <dgm:pt modelId="{E70F13A3-91C5-47E3-AAAD-3CFA3C719BB9}" type="sibTrans" cxnId="{8C9A3A01-CE82-4CFB-BCA6-F0375463A9BD}">
      <dgm:prSet/>
      <dgm:spPr/>
      <dgm:t>
        <a:bodyPr/>
        <a:lstStyle/>
        <a:p>
          <a:endParaRPr lang="en-US"/>
        </a:p>
      </dgm:t>
    </dgm:pt>
    <dgm:pt modelId="{6EDD114D-5315-49F5-B6AA-7A6BE806AE61}">
      <dgm:prSet phldrT="[Text]" custT="1"/>
      <dgm:spPr/>
      <dgm:t>
        <a:bodyPr/>
        <a:lstStyle/>
        <a:p>
          <a:r>
            <a:rPr lang="sr-Cyrl-BA" sz="2400"/>
            <a:t>Хасанагиница,Пинтровић бег</a:t>
          </a:r>
          <a:endParaRPr lang="sr-Cyrl-BA" sz="2400" dirty="0"/>
        </a:p>
      </dgm:t>
    </dgm:pt>
    <dgm:pt modelId="{99A66A55-A9E0-4429-B295-D311F6DA28EB}" type="parTrans" cxnId="{1FA9B72F-FB78-41D2-8951-AF064D7827D8}">
      <dgm:prSet/>
      <dgm:spPr/>
      <dgm:t>
        <a:bodyPr/>
        <a:lstStyle/>
        <a:p>
          <a:endParaRPr lang="en-US"/>
        </a:p>
      </dgm:t>
    </dgm:pt>
    <dgm:pt modelId="{FF7E0833-DAD2-4BC3-8BB0-4E9297CA5FBF}" type="sibTrans" cxnId="{1FA9B72F-FB78-41D2-8951-AF064D7827D8}">
      <dgm:prSet/>
      <dgm:spPr/>
      <dgm:t>
        <a:bodyPr/>
        <a:lstStyle/>
        <a:p>
          <a:endParaRPr lang="en-US"/>
        </a:p>
      </dgm:t>
    </dgm:pt>
    <dgm:pt modelId="{086A6F3D-68A5-4EED-AD1D-A985D937B154}" type="pres">
      <dgm:prSet presAssocID="{17F1D86F-4413-4590-B279-6565423480DF}" presName="Name0" presStyleCnt="0">
        <dgm:presLayoutVars>
          <dgm:dir/>
          <dgm:animLvl val="lvl"/>
          <dgm:resizeHandles val="exact"/>
        </dgm:presLayoutVars>
      </dgm:prSet>
      <dgm:spPr/>
    </dgm:pt>
    <dgm:pt modelId="{388E5708-DF08-4DD8-8C3C-52FFA75FF5B3}" type="pres">
      <dgm:prSet presAssocID="{A1BB27C4-E267-43F4-BC86-B7EA72D3A464}" presName="boxAndChildren" presStyleCnt="0"/>
      <dgm:spPr/>
    </dgm:pt>
    <dgm:pt modelId="{871F28E4-84BC-44F0-AC0A-0AD480DDADBC}" type="pres">
      <dgm:prSet presAssocID="{A1BB27C4-E267-43F4-BC86-B7EA72D3A464}" presName="parentTextBox" presStyleLbl="node1" presStyleIdx="0" presStyleCnt="3"/>
      <dgm:spPr/>
    </dgm:pt>
    <dgm:pt modelId="{A57287F3-EE8D-4AFA-964C-B814069C22C3}" type="pres">
      <dgm:prSet presAssocID="{A1BB27C4-E267-43F4-BC86-B7EA72D3A464}" presName="entireBox" presStyleLbl="node1" presStyleIdx="0" presStyleCnt="3"/>
      <dgm:spPr/>
    </dgm:pt>
    <dgm:pt modelId="{94858C98-E1B4-476A-A5B7-2F55BE9094CD}" type="pres">
      <dgm:prSet presAssocID="{A1BB27C4-E267-43F4-BC86-B7EA72D3A464}" presName="descendantBox" presStyleCnt="0"/>
      <dgm:spPr/>
    </dgm:pt>
    <dgm:pt modelId="{1C21B1F0-1618-4A08-B9F1-F45ED9D19A04}" type="pres">
      <dgm:prSet presAssocID="{2E565E71-9F66-4000-BD6A-60A6F287662F}" presName="childTextBox" presStyleLbl="fgAccFollowNode1" presStyleIdx="0" presStyleCnt="4">
        <dgm:presLayoutVars>
          <dgm:bulletEnabled val="1"/>
        </dgm:presLayoutVars>
      </dgm:prSet>
      <dgm:spPr/>
    </dgm:pt>
    <dgm:pt modelId="{35EF2104-D22B-42E2-8F74-FB05E794D380}" type="pres">
      <dgm:prSet presAssocID="{6EDD114D-5315-49F5-B6AA-7A6BE806AE61}" presName="childTextBox" presStyleLbl="fgAccFollowNode1" presStyleIdx="1" presStyleCnt="4">
        <dgm:presLayoutVars>
          <dgm:bulletEnabled val="1"/>
        </dgm:presLayoutVars>
      </dgm:prSet>
      <dgm:spPr/>
    </dgm:pt>
    <dgm:pt modelId="{D3F5C93A-1104-4AD0-A1B7-730EEE1B25E9}" type="pres">
      <dgm:prSet presAssocID="{1840611C-4C30-446C-9ECA-6CF569FC2332}" presName="sp" presStyleCnt="0"/>
      <dgm:spPr/>
    </dgm:pt>
    <dgm:pt modelId="{E3C0BF8A-40CE-45D9-ADA6-BF6103BC70E6}" type="pres">
      <dgm:prSet presAssocID="{CCE0FD8A-586E-4C33-9E43-0D81BF4984F1}" presName="arrowAndChildren" presStyleCnt="0"/>
      <dgm:spPr/>
    </dgm:pt>
    <dgm:pt modelId="{D7FD789C-460F-4869-A9B9-E9EDF8FF5831}" type="pres">
      <dgm:prSet presAssocID="{CCE0FD8A-586E-4C33-9E43-0D81BF4984F1}" presName="parentTextArrow" presStyleLbl="node1" presStyleIdx="0" presStyleCnt="3"/>
      <dgm:spPr/>
    </dgm:pt>
    <dgm:pt modelId="{F3261EF7-665C-4714-B282-C1D41C4C56D0}" type="pres">
      <dgm:prSet presAssocID="{CCE0FD8A-586E-4C33-9E43-0D81BF4984F1}" presName="arrow" presStyleLbl="node1" presStyleIdx="1" presStyleCnt="3"/>
      <dgm:spPr/>
    </dgm:pt>
    <dgm:pt modelId="{995D0A69-A44C-4617-B21E-56D834AC511E}" type="pres">
      <dgm:prSet presAssocID="{CCE0FD8A-586E-4C33-9E43-0D81BF4984F1}" presName="descendantArrow" presStyleCnt="0"/>
      <dgm:spPr/>
    </dgm:pt>
    <dgm:pt modelId="{FB54648D-A3ED-4139-BB38-D62BFAFCE0D4}" type="pres">
      <dgm:prSet presAssocID="{A0B920C0-10F9-4ECD-9E0F-4347B642CE4F}" presName="childTextArrow" presStyleLbl="fgAccFollowNode1" presStyleIdx="2" presStyleCnt="4">
        <dgm:presLayoutVars>
          <dgm:bulletEnabled val="1"/>
        </dgm:presLayoutVars>
      </dgm:prSet>
      <dgm:spPr/>
    </dgm:pt>
    <dgm:pt modelId="{BBE8CF04-D2DE-470F-98A5-4DBBB5E996C7}" type="pres">
      <dgm:prSet presAssocID="{5292DC87-9756-4443-8FA5-4CA3235E154B}" presName="sp" presStyleCnt="0"/>
      <dgm:spPr/>
    </dgm:pt>
    <dgm:pt modelId="{4373FAC0-B8F1-4B86-9564-22466D6939A3}" type="pres">
      <dgm:prSet presAssocID="{E10E9A91-E7B7-42FD-A099-E6A2FC2F17DA}" presName="arrowAndChildren" presStyleCnt="0"/>
      <dgm:spPr/>
    </dgm:pt>
    <dgm:pt modelId="{0DDF39D9-81CA-4F3D-9693-D25630267F65}" type="pres">
      <dgm:prSet presAssocID="{E10E9A91-E7B7-42FD-A099-E6A2FC2F17DA}" presName="parentTextArrow" presStyleLbl="node1" presStyleIdx="1" presStyleCnt="3"/>
      <dgm:spPr/>
    </dgm:pt>
    <dgm:pt modelId="{12C8B50C-35BF-4D58-A5A0-71622E776219}" type="pres">
      <dgm:prSet presAssocID="{E10E9A91-E7B7-42FD-A099-E6A2FC2F17DA}" presName="arrow" presStyleLbl="node1" presStyleIdx="2" presStyleCnt="3"/>
      <dgm:spPr/>
    </dgm:pt>
    <dgm:pt modelId="{E638BCDE-E0EE-47D8-9C3F-C0FE04BD3C3D}" type="pres">
      <dgm:prSet presAssocID="{E10E9A91-E7B7-42FD-A099-E6A2FC2F17DA}" presName="descendantArrow" presStyleCnt="0"/>
      <dgm:spPr/>
    </dgm:pt>
    <dgm:pt modelId="{4BC18CC8-B61B-449F-BD22-1ED86E93C5BE}" type="pres">
      <dgm:prSet presAssocID="{7B192651-82D6-4975-8CE1-F597A4D6C7D9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8C9A3A01-CE82-4CFB-BCA6-F0375463A9BD}" srcId="{A1BB27C4-E267-43F4-BC86-B7EA72D3A464}" destId="{2E565E71-9F66-4000-BD6A-60A6F287662F}" srcOrd="0" destOrd="0" parTransId="{43977984-797C-409F-B531-C022DC7BBE0F}" sibTransId="{E70F13A3-91C5-47E3-AAAD-3CFA3C719BB9}"/>
    <dgm:cxn modelId="{65494A14-5782-4E79-8B07-5FAF74140537}" type="presOf" srcId="{6EDD114D-5315-49F5-B6AA-7A6BE806AE61}" destId="{35EF2104-D22B-42E2-8F74-FB05E794D380}" srcOrd="0" destOrd="0" presId="urn:microsoft.com/office/officeart/2005/8/layout/process4"/>
    <dgm:cxn modelId="{65E47C22-4F90-4371-BABD-3559AA5A9BC6}" type="presOf" srcId="{A1BB27C4-E267-43F4-BC86-B7EA72D3A464}" destId="{871F28E4-84BC-44F0-AC0A-0AD480DDADBC}" srcOrd="0" destOrd="0" presId="urn:microsoft.com/office/officeart/2005/8/layout/process4"/>
    <dgm:cxn modelId="{1FA9B72F-FB78-41D2-8951-AF064D7827D8}" srcId="{A1BB27C4-E267-43F4-BC86-B7EA72D3A464}" destId="{6EDD114D-5315-49F5-B6AA-7A6BE806AE61}" srcOrd="1" destOrd="0" parTransId="{99A66A55-A9E0-4429-B295-D311F6DA28EB}" sibTransId="{FF7E0833-DAD2-4BC3-8BB0-4E9297CA5FBF}"/>
    <dgm:cxn modelId="{12B42E3B-ABFD-450F-8C4E-AC5640F6F55E}" type="presOf" srcId="{2E565E71-9F66-4000-BD6A-60A6F287662F}" destId="{1C21B1F0-1618-4A08-B9F1-F45ED9D19A04}" srcOrd="0" destOrd="0" presId="urn:microsoft.com/office/officeart/2005/8/layout/process4"/>
    <dgm:cxn modelId="{5A3CAF4D-FBF9-4529-888D-81D2CBEFA962}" type="presOf" srcId="{7B192651-82D6-4975-8CE1-F597A4D6C7D9}" destId="{4BC18CC8-B61B-449F-BD22-1ED86E93C5BE}" srcOrd="0" destOrd="0" presId="urn:microsoft.com/office/officeart/2005/8/layout/process4"/>
    <dgm:cxn modelId="{6E387F89-525F-470F-A3EB-13CE072A3DAE}" srcId="{E10E9A91-E7B7-42FD-A099-E6A2FC2F17DA}" destId="{7B192651-82D6-4975-8CE1-F597A4D6C7D9}" srcOrd="0" destOrd="0" parTransId="{0C38EA52-F541-4DFB-882E-DFC1BE48F15E}" sibTransId="{613F4C5C-3E33-4D00-B1BE-F2A7C85F2F08}"/>
    <dgm:cxn modelId="{AC1A7193-58C1-41A1-823C-12B3D15F41FF}" type="presOf" srcId="{CCE0FD8A-586E-4C33-9E43-0D81BF4984F1}" destId="{F3261EF7-665C-4714-B282-C1D41C4C56D0}" srcOrd="1" destOrd="0" presId="urn:microsoft.com/office/officeart/2005/8/layout/process4"/>
    <dgm:cxn modelId="{97108C99-9E5A-4625-A795-EBF235E72E15}" type="presOf" srcId="{17F1D86F-4413-4590-B279-6565423480DF}" destId="{086A6F3D-68A5-4EED-AD1D-A985D937B154}" srcOrd="0" destOrd="0" presId="urn:microsoft.com/office/officeart/2005/8/layout/process4"/>
    <dgm:cxn modelId="{A43FBF9C-11CC-46AE-8CF8-ED7B88F007CF}" srcId="{17F1D86F-4413-4590-B279-6565423480DF}" destId="{E10E9A91-E7B7-42FD-A099-E6A2FC2F17DA}" srcOrd="0" destOrd="0" parTransId="{DE7E4BE0-046A-41F9-AAAF-473D3960D352}" sibTransId="{5292DC87-9756-4443-8FA5-4CA3235E154B}"/>
    <dgm:cxn modelId="{81C31FAA-0D4F-4BCA-8D68-650448DA74B8}" srcId="{17F1D86F-4413-4590-B279-6565423480DF}" destId="{A1BB27C4-E267-43F4-BC86-B7EA72D3A464}" srcOrd="2" destOrd="0" parTransId="{26E97659-00BA-4F84-961E-2CCC8CE52040}" sibTransId="{EEACFB0B-06A8-4AC8-933F-CBD73439EE33}"/>
    <dgm:cxn modelId="{9479C8AA-9448-41C4-A937-63E08BFB4B27}" type="presOf" srcId="{E10E9A91-E7B7-42FD-A099-E6A2FC2F17DA}" destId="{0DDF39D9-81CA-4F3D-9693-D25630267F65}" srcOrd="0" destOrd="0" presId="urn:microsoft.com/office/officeart/2005/8/layout/process4"/>
    <dgm:cxn modelId="{53AAD6BC-0CB9-445D-B66F-D56C728A4500}" type="presOf" srcId="{A0B920C0-10F9-4ECD-9E0F-4347B642CE4F}" destId="{FB54648D-A3ED-4139-BB38-D62BFAFCE0D4}" srcOrd="0" destOrd="0" presId="urn:microsoft.com/office/officeart/2005/8/layout/process4"/>
    <dgm:cxn modelId="{D5AAB7BF-E855-4CC7-B145-AF7F4D826B64}" type="presOf" srcId="{A1BB27C4-E267-43F4-BC86-B7EA72D3A464}" destId="{A57287F3-EE8D-4AFA-964C-B814069C22C3}" srcOrd="1" destOrd="0" presId="urn:microsoft.com/office/officeart/2005/8/layout/process4"/>
    <dgm:cxn modelId="{77DC05CC-C528-4BF6-B7C3-54AA46E415EB}" type="presOf" srcId="{CCE0FD8A-586E-4C33-9E43-0D81BF4984F1}" destId="{D7FD789C-460F-4869-A9B9-E9EDF8FF5831}" srcOrd="0" destOrd="0" presId="urn:microsoft.com/office/officeart/2005/8/layout/process4"/>
    <dgm:cxn modelId="{F14A05EA-150A-4A5B-A13B-A5567B36B1DF}" srcId="{CCE0FD8A-586E-4C33-9E43-0D81BF4984F1}" destId="{A0B920C0-10F9-4ECD-9E0F-4347B642CE4F}" srcOrd="0" destOrd="0" parTransId="{2CC2F8BC-F832-4D8D-B07F-158968D4C83B}" sibTransId="{947A4BF5-C1F6-4F0F-9397-80FA74D4D265}"/>
    <dgm:cxn modelId="{6F43A3FA-E1FB-480A-8D9E-C830A3DC470A}" type="presOf" srcId="{E10E9A91-E7B7-42FD-A099-E6A2FC2F17DA}" destId="{12C8B50C-35BF-4D58-A5A0-71622E776219}" srcOrd="1" destOrd="0" presId="urn:microsoft.com/office/officeart/2005/8/layout/process4"/>
    <dgm:cxn modelId="{C314D3FD-5E01-4DDB-9E8A-76CC152A04FE}" srcId="{17F1D86F-4413-4590-B279-6565423480DF}" destId="{CCE0FD8A-586E-4C33-9E43-0D81BF4984F1}" srcOrd="1" destOrd="0" parTransId="{6CC439AA-54B3-4CA4-8C4D-F695A122909D}" sibTransId="{1840611C-4C30-446C-9ECA-6CF569FC2332}"/>
    <dgm:cxn modelId="{E9F115A2-E230-4C98-B018-78A6A17D0B92}" type="presParOf" srcId="{086A6F3D-68A5-4EED-AD1D-A985D937B154}" destId="{388E5708-DF08-4DD8-8C3C-52FFA75FF5B3}" srcOrd="0" destOrd="0" presId="urn:microsoft.com/office/officeart/2005/8/layout/process4"/>
    <dgm:cxn modelId="{9FBE8DF0-294E-4896-9F12-B07644B23770}" type="presParOf" srcId="{388E5708-DF08-4DD8-8C3C-52FFA75FF5B3}" destId="{871F28E4-84BC-44F0-AC0A-0AD480DDADBC}" srcOrd="0" destOrd="0" presId="urn:microsoft.com/office/officeart/2005/8/layout/process4"/>
    <dgm:cxn modelId="{F33C85FC-6DDF-4C17-AA15-912306E0E88F}" type="presParOf" srcId="{388E5708-DF08-4DD8-8C3C-52FFA75FF5B3}" destId="{A57287F3-EE8D-4AFA-964C-B814069C22C3}" srcOrd="1" destOrd="0" presId="urn:microsoft.com/office/officeart/2005/8/layout/process4"/>
    <dgm:cxn modelId="{3F57DEF5-A348-46D5-B5D5-C087C35F5842}" type="presParOf" srcId="{388E5708-DF08-4DD8-8C3C-52FFA75FF5B3}" destId="{94858C98-E1B4-476A-A5B7-2F55BE9094CD}" srcOrd="2" destOrd="0" presId="urn:microsoft.com/office/officeart/2005/8/layout/process4"/>
    <dgm:cxn modelId="{954B063E-7F22-41D1-AB79-6ACCD765045E}" type="presParOf" srcId="{94858C98-E1B4-476A-A5B7-2F55BE9094CD}" destId="{1C21B1F0-1618-4A08-B9F1-F45ED9D19A04}" srcOrd="0" destOrd="0" presId="urn:microsoft.com/office/officeart/2005/8/layout/process4"/>
    <dgm:cxn modelId="{E49E6E53-9C30-465B-8CEB-FD5EED0D1881}" type="presParOf" srcId="{94858C98-E1B4-476A-A5B7-2F55BE9094CD}" destId="{35EF2104-D22B-42E2-8F74-FB05E794D380}" srcOrd="1" destOrd="0" presId="urn:microsoft.com/office/officeart/2005/8/layout/process4"/>
    <dgm:cxn modelId="{B6F754E9-49D8-46A8-BC43-7CA09823AD0A}" type="presParOf" srcId="{086A6F3D-68A5-4EED-AD1D-A985D937B154}" destId="{D3F5C93A-1104-4AD0-A1B7-730EEE1B25E9}" srcOrd="1" destOrd="0" presId="urn:microsoft.com/office/officeart/2005/8/layout/process4"/>
    <dgm:cxn modelId="{4D6DEDFA-D226-43E3-B5D3-C2383FBEE426}" type="presParOf" srcId="{086A6F3D-68A5-4EED-AD1D-A985D937B154}" destId="{E3C0BF8A-40CE-45D9-ADA6-BF6103BC70E6}" srcOrd="2" destOrd="0" presId="urn:microsoft.com/office/officeart/2005/8/layout/process4"/>
    <dgm:cxn modelId="{DB541096-E6D4-4189-8CAC-B255212B264E}" type="presParOf" srcId="{E3C0BF8A-40CE-45D9-ADA6-BF6103BC70E6}" destId="{D7FD789C-460F-4869-A9B9-E9EDF8FF5831}" srcOrd="0" destOrd="0" presId="urn:microsoft.com/office/officeart/2005/8/layout/process4"/>
    <dgm:cxn modelId="{2F3C6A27-922B-40FC-B85C-37BC4EAB2393}" type="presParOf" srcId="{E3C0BF8A-40CE-45D9-ADA6-BF6103BC70E6}" destId="{F3261EF7-665C-4714-B282-C1D41C4C56D0}" srcOrd="1" destOrd="0" presId="urn:microsoft.com/office/officeart/2005/8/layout/process4"/>
    <dgm:cxn modelId="{242D4298-BF8E-477A-87A7-D375515754A6}" type="presParOf" srcId="{E3C0BF8A-40CE-45D9-ADA6-BF6103BC70E6}" destId="{995D0A69-A44C-4617-B21E-56D834AC511E}" srcOrd="2" destOrd="0" presId="urn:microsoft.com/office/officeart/2005/8/layout/process4"/>
    <dgm:cxn modelId="{91DAE998-13A6-4DA2-8434-D722FCB2233A}" type="presParOf" srcId="{995D0A69-A44C-4617-B21E-56D834AC511E}" destId="{FB54648D-A3ED-4139-BB38-D62BFAFCE0D4}" srcOrd="0" destOrd="0" presId="urn:microsoft.com/office/officeart/2005/8/layout/process4"/>
    <dgm:cxn modelId="{F88DBAB1-E5F7-4DEF-B44D-239FA98D879C}" type="presParOf" srcId="{086A6F3D-68A5-4EED-AD1D-A985D937B154}" destId="{BBE8CF04-D2DE-470F-98A5-4DBBB5E996C7}" srcOrd="3" destOrd="0" presId="urn:microsoft.com/office/officeart/2005/8/layout/process4"/>
    <dgm:cxn modelId="{1EF3C797-1BB9-41C5-BEA4-5FDF5E25506F}" type="presParOf" srcId="{086A6F3D-68A5-4EED-AD1D-A985D937B154}" destId="{4373FAC0-B8F1-4B86-9564-22466D6939A3}" srcOrd="4" destOrd="0" presId="urn:microsoft.com/office/officeart/2005/8/layout/process4"/>
    <dgm:cxn modelId="{FDBA98E8-FCDB-4027-B6B0-8A2E854B9970}" type="presParOf" srcId="{4373FAC0-B8F1-4B86-9564-22466D6939A3}" destId="{0DDF39D9-81CA-4F3D-9693-D25630267F65}" srcOrd="0" destOrd="0" presId="urn:microsoft.com/office/officeart/2005/8/layout/process4"/>
    <dgm:cxn modelId="{F691BE48-4170-4DDF-9302-97BBBAD360FA}" type="presParOf" srcId="{4373FAC0-B8F1-4B86-9564-22466D6939A3}" destId="{12C8B50C-35BF-4D58-A5A0-71622E776219}" srcOrd="1" destOrd="0" presId="urn:microsoft.com/office/officeart/2005/8/layout/process4"/>
    <dgm:cxn modelId="{E9EDBCE9-40FA-4587-AF6E-30760C5896B8}" type="presParOf" srcId="{4373FAC0-B8F1-4B86-9564-22466D6939A3}" destId="{E638BCDE-E0EE-47D8-9C3F-C0FE04BD3C3D}" srcOrd="2" destOrd="0" presId="urn:microsoft.com/office/officeart/2005/8/layout/process4"/>
    <dgm:cxn modelId="{41FB0BBA-CAB4-4BDF-B01F-FE8C1E42721E}" type="presParOf" srcId="{E638BCDE-E0EE-47D8-9C3F-C0FE04BD3C3D}" destId="{4BC18CC8-B61B-449F-BD22-1ED86E93C5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AB8EB6-6D7C-4B7E-BD90-83FF1C349DA8}" type="doc">
      <dgm:prSet loTypeId="urn:microsoft.com/office/officeart/2005/8/layout/process4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4E51C0B-0F05-4258-BC88-AC5C7567E988}">
      <dgm:prSet phldrT="[Text]" custT="1"/>
      <dgm:spPr/>
      <dgm:t>
        <a:bodyPr/>
        <a:lstStyle/>
        <a:p>
          <a:r>
            <a:rPr lang="sr-Cyrl-BA" sz="3200" dirty="0"/>
            <a:t>Припада ренесанси</a:t>
          </a:r>
          <a:endParaRPr lang="en-US" sz="3200" dirty="0"/>
        </a:p>
      </dgm:t>
    </dgm:pt>
    <dgm:pt modelId="{E1B3FFFB-178D-4904-9FBB-3CE567CC708A}" type="parTrans" cxnId="{A882C135-66D6-4EE9-91F8-DDDBE0BF3176}">
      <dgm:prSet/>
      <dgm:spPr/>
      <dgm:t>
        <a:bodyPr/>
        <a:lstStyle/>
        <a:p>
          <a:endParaRPr lang="en-US"/>
        </a:p>
      </dgm:t>
    </dgm:pt>
    <dgm:pt modelId="{91637902-2832-4487-ABEE-5B81F83C0BB8}" type="sibTrans" cxnId="{A882C135-66D6-4EE9-91F8-DDDBE0BF3176}">
      <dgm:prSet/>
      <dgm:spPr/>
      <dgm:t>
        <a:bodyPr/>
        <a:lstStyle/>
        <a:p>
          <a:endParaRPr lang="en-US"/>
        </a:p>
      </dgm:t>
    </dgm:pt>
    <dgm:pt modelId="{AA461B5F-218A-4755-B879-9C2DC7A31159}">
      <dgm:prSet phldrT="[Text]" custT="1"/>
      <dgm:spPr/>
      <dgm:t>
        <a:bodyPr/>
        <a:lstStyle/>
        <a:p>
          <a:r>
            <a:rPr lang="sr-Cyrl-BA" sz="2400" dirty="0"/>
            <a:t>Написао-Франческо Петрарка</a:t>
          </a:r>
          <a:endParaRPr lang="en-US" sz="2400" dirty="0"/>
        </a:p>
      </dgm:t>
    </dgm:pt>
    <dgm:pt modelId="{7D00A8BA-6A69-4136-B1FE-0C8D211C2FFF}" type="parTrans" cxnId="{0BB4200F-998B-4685-A7ED-E35D02B25147}">
      <dgm:prSet/>
      <dgm:spPr/>
      <dgm:t>
        <a:bodyPr/>
        <a:lstStyle/>
        <a:p>
          <a:endParaRPr lang="en-US"/>
        </a:p>
      </dgm:t>
    </dgm:pt>
    <dgm:pt modelId="{74373442-7474-4B2D-BC9C-3C03C6A5F0D2}" type="sibTrans" cxnId="{0BB4200F-998B-4685-A7ED-E35D02B25147}">
      <dgm:prSet/>
      <dgm:spPr/>
      <dgm:t>
        <a:bodyPr/>
        <a:lstStyle/>
        <a:p>
          <a:endParaRPr lang="en-US"/>
        </a:p>
      </dgm:t>
    </dgm:pt>
    <dgm:pt modelId="{1B97D09D-2384-4777-9B3A-9492ACE3F4F7}">
      <dgm:prSet phldrT="[Text]"/>
      <dgm:spPr/>
      <dgm:t>
        <a:bodyPr/>
        <a:lstStyle/>
        <a:p>
          <a:r>
            <a:rPr lang="sr-Cyrl-BA" dirty="0"/>
            <a:t>1.Пјесме испјеване за живота Лауре</a:t>
          </a:r>
        </a:p>
        <a:p>
          <a:r>
            <a:rPr lang="sr-Cyrl-BA" dirty="0"/>
            <a:t>2.Пјесме  послије смрти Лауре</a:t>
          </a:r>
          <a:endParaRPr lang="en-US" dirty="0"/>
        </a:p>
      </dgm:t>
    </dgm:pt>
    <dgm:pt modelId="{938226C8-0E6C-4E25-825E-676104FD5F38}" type="parTrans" cxnId="{2451BC0B-E79B-4101-91CE-6598C8359994}">
      <dgm:prSet/>
      <dgm:spPr/>
      <dgm:t>
        <a:bodyPr/>
        <a:lstStyle/>
        <a:p>
          <a:endParaRPr lang="en-US"/>
        </a:p>
      </dgm:t>
    </dgm:pt>
    <dgm:pt modelId="{4DA32F88-2E60-4E93-8D0D-5808488528EC}" type="sibTrans" cxnId="{2451BC0B-E79B-4101-91CE-6598C8359994}">
      <dgm:prSet/>
      <dgm:spPr/>
      <dgm:t>
        <a:bodyPr/>
        <a:lstStyle/>
        <a:p>
          <a:endParaRPr lang="en-US"/>
        </a:p>
      </dgm:t>
    </dgm:pt>
    <dgm:pt modelId="{CE345390-D6E3-44FA-80D4-CA5B6B730B28}">
      <dgm:prSet phldrT="[Text]" custT="1"/>
      <dgm:spPr/>
      <dgm:t>
        <a:bodyPr/>
        <a:lstStyle/>
        <a:p>
          <a:endParaRPr lang="en-US" sz="3200" dirty="0"/>
        </a:p>
      </dgm:t>
    </dgm:pt>
    <dgm:pt modelId="{E1E6B000-E440-4119-AC8A-256D864816D8}" type="parTrans" cxnId="{8ACFE9FD-74D5-431E-9BB6-5A0FDFCA4084}">
      <dgm:prSet/>
      <dgm:spPr/>
      <dgm:t>
        <a:bodyPr/>
        <a:lstStyle/>
        <a:p>
          <a:endParaRPr lang="en-US"/>
        </a:p>
      </dgm:t>
    </dgm:pt>
    <dgm:pt modelId="{406A03A4-1FD2-4471-B118-53EE6393DF0B}" type="sibTrans" cxnId="{8ACFE9FD-74D5-431E-9BB6-5A0FDFCA4084}">
      <dgm:prSet/>
      <dgm:spPr/>
      <dgm:t>
        <a:bodyPr/>
        <a:lstStyle/>
        <a:p>
          <a:endParaRPr lang="en-US"/>
        </a:p>
      </dgm:t>
    </dgm:pt>
    <dgm:pt modelId="{2B706FA9-EDF9-4781-B893-C00B44534AC5}">
      <dgm:prSet phldrT="[Text]" custT="1"/>
      <dgm:spPr/>
      <dgm:t>
        <a:bodyPr/>
        <a:lstStyle/>
        <a:p>
          <a:r>
            <a:rPr lang="sr-Cyrl-BA" sz="2400" dirty="0"/>
            <a:t>ТЕМА:Мадона Лаура и њена љепота</a:t>
          </a:r>
          <a:endParaRPr lang="en-US" sz="2400" dirty="0"/>
        </a:p>
      </dgm:t>
    </dgm:pt>
    <dgm:pt modelId="{D9967D03-BB01-4221-A928-69335CE2E9D9}" type="parTrans" cxnId="{F55E1702-7A12-4C67-849D-4F2673B3B4A9}">
      <dgm:prSet/>
      <dgm:spPr/>
      <dgm:t>
        <a:bodyPr/>
        <a:lstStyle/>
        <a:p>
          <a:endParaRPr lang="en-US"/>
        </a:p>
      </dgm:t>
    </dgm:pt>
    <dgm:pt modelId="{E3055B19-F102-4FDE-9AF4-ADEFC28FBBC9}" type="sibTrans" cxnId="{F55E1702-7A12-4C67-849D-4F2673B3B4A9}">
      <dgm:prSet/>
      <dgm:spPr/>
      <dgm:t>
        <a:bodyPr/>
        <a:lstStyle/>
        <a:p>
          <a:endParaRPr lang="en-US"/>
        </a:p>
      </dgm:t>
    </dgm:pt>
    <dgm:pt modelId="{268F1728-930F-40B3-B4C9-6C771FEF8BA0}">
      <dgm:prSet phldrT="[Text]"/>
      <dgm:spPr/>
      <dgm:t>
        <a:bodyPr/>
        <a:lstStyle/>
        <a:p>
          <a:r>
            <a:rPr lang="sr-Cyrl-BA" dirty="0"/>
            <a:t>ЗБИРКА ОД 366 ПЈЕСАМА</a:t>
          </a:r>
          <a:endParaRPr lang="en-US" dirty="0"/>
        </a:p>
      </dgm:t>
    </dgm:pt>
    <dgm:pt modelId="{FD63DB39-CDF3-4F2B-9F24-D072D0E09F07}" type="parTrans" cxnId="{9EA83D42-E4E5-4B1F-B014-8322A8844D96}">
      <dgm:prSet/>
      <dgm:spPr/>
      <dgm:t>
        <a:bodyPr/>
        <a:lstStyle/>
        <a:p>
          <a:endParaRPr lang="en-US"/>
        </a:p>
      </dgm:t>
    </dgm:pt>
    <dgm:pt modelId="{BE788F14-D580-4172-AF81-FE76C1999FC2}" type="sibTrans" cxnId="{9EA83D42-E4E5-4B1F-B014-8322A8844D96}">
      <dgm:prSet/>
      <dgm:spPr/>
      <dgm:t>
        <a:bodyPr/>
        <a:lstStyle/>
        <a:p>
          <a:endParaRPr lang="en-US"/>
        </a:p>
      </dgm:t>
    </dgm:pt>
    <dgm:pt modelId="{4D07CE2B-AA6A-43A2-B68D-61EA14186D5A}" type="pres">
      <dgm:prSet presAssocID="{E9AB8EB6-6D7C-4B7E-BD90-83FF1C349DA8}" presName="Name0" presStyleCnt="0">
        <dgm:presLayoutVars>
          <dgm:dir/>
          <dgm:animLvl val="lvl"/>
          <dgm:resizeHandles val="exact"/>
        </dgm:presLayoutVars>
      </dgm:prSet>
      <dgm:spPr/>
    </dgm:pt>
    <dgm:pt modelId="{5E5D071C-5FD7-45A7-BF59-93FD7FE985DB}" type="pres">
      <dgm:prSet presAssocID="{CE345390-D6E3-44FA-80D4-CA5B6B730B28}" presName="boxAndChildren" presStyleCnt="0"/>
      <dgm:spPr/>
    </dgm:pt>
    <dgm:pt modelId="{86AD9928-C528-45D3-B592-705B0F100D66}" type="pres">
      <dgm:prSet presAssocID="{CE345390-D6E3-44FA-80D4-CA5B6B730B28}" presName="parentTextBox" presStyleLbl="node1" presStyleIdx="0" presStyleCnt="2"/>
      <dgm:spPr/>
    </dgm:pt>
    <dgm:pt modelId="{A1EC35B4-7461-4F0A-98E0-76ED97E030FA}" type="pres">
      <dgm:prSet presAssocID="{CE345390-D6E3-44FA-80D4-CA5B6B730B28}" presName="entireBox" presStyleLbl="node1" presStyleIdx="0" presStyleCnt="2"/>
      <dgm:spPr/>
    </dgm:pt>
    <dgm:pt modelId="{973A5D63-0330-49D0-A3F2-1657CB12EB4C}" type="pres">
      <dgm:prSet presAssocID="{CE345390-D6E3-44FA-80D4-CA5B6B730B28}" presName="descendantBox" presStyleCnt="0"/>
      <dgm:spPr/>
    </dgm:pt>
    <dgm:pt modelId="{C846FFCD-E741-484C-994E-DCD4057183BF}" type="pres">
      <dgm:prSet presAssocID="{2B706FA9-EDF9-4781-B893-C00B44534AC5}" presName="childTextBox" presStyleLbl="fgAccFollowNode1" presStyleIdx="0" presStyleCnt="4">
        <dgm:presLayoutVars>
          <dgm:bulletEnabled val="1"/>
        </dgm:presLayoutVars>
      </dgm:prSet>
      <dgm:spPr/>
    </dgm:pt>
    <dgm:pt modelId="{3978B4B4-78EE-4425-92AA-F244267D6116}" type="pres">
      <dgm:prSet presAssocID="{268F1728-930F-40B3-B4C9-6C771FEF8BA0}" presName="childTextBox" presStyleLbl="fgAccFollowNode1" presStyleIdx="1" presStyleCnt="4">
        <dgm:presLayoutVars>
          <dgm:bulletEnabled val="1"/>
        </dgm:presLayoutVars>
      </dgm:prSet>
      <dgm:spPr/>
    </dgm:pt>
    <dgm:pt modelId="{A8294487-BB77-49A6-833E-1283637ABAF5}" type="pres">
      <dgm:prSet presAssocID="{91637902-2832-4487-ABEE-5B81F83C0BB8}" presName="sp" presStyleCnt="0"/>
      <dgm:spPr/>
    </dgm:pt>
    <dgm:pt modelId="{EABE2F66-280E-4636-9F41-769B84232B34}" type="pres">
      <dgm:prSet presAssocID="{34E51C0B-0F05-4258-BC88-AC5C7567E988}" presName="arrowAndChildren" presStyleCnt="0"/>
      <dgm:spPr/>
    </dgm:pt>
    <dgm:pt modelId="{8CF21F94-6B88-44C9-86BD-0A9936369417}" type="pres">
      <dgm:prSet presAssocID="{34E51C0B-0F05-4258-BC88-AC5C7567E988}" presName="parentTextArrow" presStyleLbl="node1" presStyleIdx="0" presStyleCnt="2"/>
      <dgm:spPr/>
    </dgm:pt>
    <dgm:pt modelId="{F693694A-BC4F-4403-A9A8-52A4B26F7432}" type="pres">
      <dgm:prSet presAssocID="{34E51C0B-0F05-4258-BC88-AC5C7567E988}" presName="arrow" presStyleLbl="node1" presStyleIdx="1" presStyleCnt="2"/>
      <dgm:spPr/>
    </dgm:pt>
    <dgm:pt modelId="{AC1F9C80-C489-4FC0-B713-511DBC9D0EF6}" type="pres">
      <dgm:prSet presAssocID="{34E51C0B-0F05-4258-BC88-AC5C7567E988}" presName="descendantArrow" presStyleCnt="0"/>
      <dgm:spPr/>
    </dgm:pt>
    <dgm:pt modelId="{3E6C0B91-C696-4AD2-A73F-18E8F3C807BD}" type="pres">
      <dgm:prSet presAssocID="{AA461B5F-218A-4755-B879-9C2DC7A31159}" presName="childTextArrow" presStyleLbl="fgAccFollowNode1" presStyleIdx="2" presStyleCnt="4">
        <dgm:presLayoutVars>
          <dgm:bulletEnabled val="1"/>
        </dgm:presLayoutVars>
      </dgm:prSet>
      <dgm:spPr/>
    </dgm:pt>
    <dgm:pt modelId="{C5308105-A071-4BA8-A406-606F335A002E}" type="pres">
      <dgm:prSet presAssocID="{1B97D09D-2384-4777-9B3A-9492ACE3F4F7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F55E1702-7A12-4C67-849D-4F2673B3B4A9}" srcId="{CE345390-D6E3-44FA-80D4-CA5B6B730B28}" destId="{2B706FA9-EDF9-4781-B893-C00B44534AC5}" srcOrd="0" destOrd="0" parTransId="{D9967D03-BB01-4221-A928-69335CE2E9D9}" sibTransId="{E3055B19-F102-4FDE-9AF4-ADEFC28FBBC9}"/>
    <dgm:cxn modelId="{2451BC0B-E79B-4101-91CE-6598C8359994}" srcId="{34E51C0B-0F05-4258-BC88-AC5C7567E988}" destId="{1B97D09D-2384-4777-9B3A-9492ACE3F4F7}" srcOrd="1" destOrd="0" parTransId="{938226C8-0E6C-4E25-825E-676104FD5F38}" sibTransId="{4DA32F88-2E60-4E93-8D0D-5808488528EC}"/>
    <dgm:cxn modelId="{0BB4200F-998B-4685-A7ED-E35D02B25147}" srcId="{34E51C0B-0F05-4258-BC88-AC5C7567E988}" destId="{AA461B5F-218A-4755-B879-9C2DC7A31159}" srcOrd="0" destOrd="0" parTransId="{7D00A8BA-6A69-4136-B1FE-0C8D211C2FFF}" sibTransId="{74373442-7474-4B2D-BC9C-3C03C6A5F0D2}"/>
    <dgm:cxn modelId="{39059F15-CDCA-4638-AB31-6A970631164B}" type="presOf" srcId="{34E51C0B-0F05-4258-BC88-AC5C7567E988}" destId="{8CF21F94-6B88-44C9-86BD-0A9936369417}" srcOrd="0" destOrd="0" presId="urn:microsoft.com/office/officeart/2005/8/layout/process4"/>
    <dgm:cxn modelId="{938A3719-795A-4023-B4B5-A85555878AC7}" type="presOf" srcId="{1B97D09D-2384-4777-9B3A-9492ACE3F4F7}" destId="{C5308105-A071-4BA8-A406-606F335A002E}" srcOrd="0" destOrd="0" presId="urn:microsoft.com/office/officeart/2005/8/layout/process4"/>
    <dgm:cxn modelId="{A882C135-66D6-4EE9-91F8-DDDBE0BF3176}" srcId="{E9AB8EB6-6D7C-4B7E-BD90-83FF1C349DA8}" destId="{34E51C0B-0F05-4258-BC88-AC5C7567E988}" srcOrd="0" destOrd="0" parTransId="{E1B3FFFB-178D-4904-9FBB-3CE567CC708A}" sibTransId="{91637902-2832-4487-ABEE-5B81F83C0BB8}"/>
    <dgm:cxn modelId="{9EA83D42-E4E5-4B1F-B014-8322A8844D96}" srcId="{CE345390-D6E3-44FA-80D4-CA5B6B730B28}" destId="{268F1728-930F-40B3-B4C9-6C771FEF8BA0}" srcOrd="1" destOrd="0" parTransId="{FD63DB39-CDF3-4F2B-9F24-D072D0E09F07}" sibTransId="{BE788F14-D580-4172-AF81-FE76C1999FC2}"/>
    <dgm:cxn modelId="{EA242F6A-5AE1-4962-8115-A08A16A52136}" type="presOf" srcId="{E9AB8EB6-6D7C-4B7E-BD90-83FF1C349DA8}" destId="{4D07CE2B-AA6A-43A2-B68D-61EA14186D5A}" srcOrd="0" destOrd="0" presId="urn:microsoft.com/office/officeart/2005/8/layout/process4"/>
    <dgm:cxn modelId="{F5457374-BAD6-4854-B4D3-168D1E3FAB1D}" type="presOf" srcId="{34E51C0B-0F05-4258-BC88-AC5C7567E988}" destId="{F693694A-BC4F-4403-A9A8-52A4B26F7432}" srcOrd="1" destOrd="0" presId="urn:microsoft.com/office/officeart/2005/8/layout/process4"/>
    <dgm:cxn modelId="{4F36609B-6CA8-453E-A906-70F4B62810E7}" type="presOf" srcId="{CE345390-D6E3-44FA-80D4-CA5B6B730B28}" destId="{86AD9928-C528-45D3-B592-705B0F100D66}" srcOrd="0" destOrd="0" presId="urn:microsoft.com/office/officeart/2005/8/layout/process4"/>
    <dgm:cxn modelId="{1F5FF39C-9327-4293-8354-3092F7E18F47}" type="presOf" srcId="{2B706FA9-EDF9-4781-B893-C00B44534AC5}" destId="{C846FFCD-E741-484C-994E-DCD4057183BF}" srcOrd="0" destOrd="0" presId="urn:microsoft.com/office/officeart/2005/8/layout/process4"/>
    <dgm:cxn modelId="{12896C9F-40E7-4EED-AA27-B1164FB5AA48}" type="presOf" srcId="{CE345390-D6E3-44FA-80D4-CA5B6B730B28}" destId="{A1EC35B4-7461-4F0A-98E0-76ED97E030FA}" srcOrd="1" destOrd="0" presId="urn:microsoft.com/office/officeart/2005/8/layout/process4"/>
    <dgm:cxn modelId="{6BC7F4DA-D778-45EA-B6B2-58FB19B60CAF}" type="presOf" srcId="{AA461B5F-218A-4755-B879-9C2DC7A31159}" destId="{3E6C0B91-C696-4AD2-A73F-18E8F3C807BD}" srcOrd="0" destOrd="0" presId="urn:microsoft.com/office/officeart/2005/8/layout/process4"/>
    <dgm:cxn modelId="{42846DDF-3929-45FA-962E-122B00D3CD13}" type="presOf" srcId="{268F1728-930F-40B3-B4C9-6C771FEF8BA0}" destId="{3978B4B4-78EE-4425-92AA-F244267D6116}" srcOrd="0" destOrd="0" presId="urn:microsoft.com/office/officeart/2005/8/layout/process4"/>
    <dgm:cxn modelId="{8ACFE9FD-74D5-431E-9BB6-5A0FDFCA4084}" srcId="{E9AB8EB6-6D7C-4B7E-BD90-83FF1C349DA8}" destId="{CE345390-D6E3-44FA-80D4-CA5B6B730B28}" srcOrd="1" destOrd="0" parTransId="{E1E6B000-E440-4119-AC8A-256D864816D8}" sibTransId="{406A03A4-1FD2-4471-B118-53EE6393DF0B}"/>
    <dgm:cxn modelId="{455277FD-FBF7-48EA-843F-1EE3B8DEB74E}" type="presParOf" srcId="{4D07CE2B-AA6A-43A2-B68D-61EA14186D5A}" destId="{5E5D071C-5FD7-45A7-BF59-93FD7FE985DB}" srcOrd="0" destOrd="0" presId="urn:microsoft.com/office/officeart/2005/8/layout/process4"/>
    <dgm:cxn modelId="{264B7A89-3D0C-4B9C-8467-600883DA298A}" type="presParOf" srcId="{5E5D071C-5FD7-45A7-BF59-93FD7FE985DB}" destId="{86AD9928-C528-45D3-B592-705B0F100D66}" srcOrd="0" destOrd="0" presId="urn:microsoft.com/office/officeart/2005/8/layout/process4"/>
    <dgm:cxn modelId="{ADB554FA-D423-48EF-A874-32080D21D7CE}" type="presParOf" srcId="{5E5D071C-5FD7-45A7-BF59-93FD7FE985DB}" destId="{A1EC35B4-7461-4F0A-98E0-76ED97E030FA}" srcOrd="1" destOrd="0" presId="urn:microsoft.com/office/officeart/2005/8/layout/process4"/>
    <dgm:cxn modelId="{0515D2EC-1619-426F-B914-D7B9E87932F2}" type="presParOf" srcId="{5E5D071C-5FD7-45A7-BF59-93FD7FE985DB}" destId="{973A5D63-0330-49D0-A3F2-1657CB12EB4C}" srcOrd="2" destOrd="0" presId="urn:microsoft.com/office/officeart/2005/8/layout/process4"/>
    <dgm:cxn modelId="{E4D74260-FBB1-4ABF-8C1E-78822319173F}" type="presParOf" srcId="{973A5D63-0330-49D0-A3F2-1657CB12EB4C}" destId="{C846FFCD-E741-484C-994E-DCD4057183BF}" srcOrd="0" destOrd="0" presId="urn:microsoft.com/office/officeart/2005/8/layout/process4"/>
    <dgm:cxn modelId="{B46D8F49-DA95-4744-BFE2-A3CB607637C1}" type="presParOf" srcId="{973A5D63-0330-49D0-A3F2-1657CB12EB4C}" destId="{3978B4B4-78EE-4425-92AA-F244267D6116}" srcOrd="1" destOrd="0" presId="urn:microsoft.com/office/officeart/2005/8/layout/process4"/>
    <dgm:cxn modelId="{F5EFB327-4037-4C65-BC61-1743EC49C403}" type="presParOf" srcId="{4D07CE2B-AA6A-43A2-B68D-61EA14186D5A}" destId="{A8294487-BB77-49A6-833E-1283637ABAF5}" srcOrd="1" destOrd="0" presId="urn:microsoft.com/office/officeart/2005/8/layout/process4"/>
    <dgm:cxn modelId="{15F4648A-4CA7-4F66-B2E1-EF853FCAF1CE}" type="presParOf" srcId="{4D07CE2B-AA6A-43A2-B68D-61EA14186D5A}" destId="{EABE2F66-280E-4636-9F41-769B84232B34}" srcOrd="2" destOrd="0" presId="urn:microsoft.com/office/officeart/2005/8/layout/process4"/>
    <dgm:cxn modelId="{2B0D89C6-D678-45F6-8A9F-C12F7D0412B6}" type="presParOf" srcId="{EABE2F66-280E-4636-9F41-769B84232B34}" destId="{8CF21F94-6B88-44C9-86BD-0A9936369417}" srcOrd="0" destOrd="0" presId="urn:microsoft.com/office/officeart/2005/8/layout/process4"/>
    <dgm:cxn modelId="{D52E7A96-1E84-4729-B4DC-C84E32953B8B}" type="presParOf" srcId="{EABE2F66-280E-4636-9F41-769B84232B34}" destId="{F693694A-BC4F-4403-A9A8-52A4B26F7432}" srcOrd="1" destOrd="0" presId="urn:microsoft.com/office/officeart/2005/8/layout/process4"/>
    <dgm:cxn modelId="{70C62CDF-1A29-47CD-92F2-9CAAFB9B349B}" type="presParOf" srcId="{EABE2F66-280E-4636-9F41-769B84232B34}" destId="{AC1F9C80-C489-4FC0-B713-511DBC9D0EF6}" srcOrd="2" destOrd="0" presId="urn:microsoft.com/office/officeart/2005/8/layout/process4"/>
    <dgm:cxn modelId="{A6B823A8-15D3-4419-B1C8-FBEF56E0D83B}" type="presParOf" srcId="{AC1F9C80-C489-4FC0-B713-511DBC9D0EF6}" destId="{3E6C0B91-C696-4AD2-A73F-18E8F3C807BD}" srcOrd="0" destOrd="0" presId="urn:microsoft.com/office/officeart/2005/8/layout/process4"/>
    <dgm:cxn modelId="{0D2E3770-13C5-4801-974E-E4CF5632A8D0}" type="presParOf" srcId="{AC1F9C80-C489-4FC0-B713-511DBC9D0EF6}" destId="{C5308105-A071-4BA8-A406-606F335A002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A370A-9A6E-4C33-B171-742E7833098C}">
      <dsp:nvSpPr>
        <dsp:cNvPr id="0" name=""/>
        <dsp:cNvSpPr/>
      </dsp:nvSpPr>
      <dsp:spPr>
        <a:xfrm>
          <a:off x="3232833" y="2569"/>
          <a:ext cx="2221133" cy="7613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/>
            <a:t>АНТИКА</a:t>
          </a:r>
          <a:r>
            <a:rPr lang="en-US" sz="1800" kern="1200" dirty="0"/>
            <a:t> </a:t>
          </a:r>
        </a:p>
      </dsp:txBody>
      <dsp:txXfrm>
        <a:off x="3255133" y="24869"/>
        <a:ext cx="2176533" cy="716795"/>
      </dsp:txXfrm>
    </dsp:sp>
    <dsp:sp modelId="{72DC8232-49A0-46B9-9EE5-469DD132BDDF}">
      <dsp:nvSpPr>
        <dsp:cNvPr id="0" name=""/>
        <dsp:cNvSpPr/>
      </dsp:nvSpPr>
      <dsp:spPr>
        <a:xfrm rot="5400000">
          <a:off x="4200638" y="782999"/>
          <a:ext cx="285523" cy="342627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4240612" y="811551"/>
        <a:ext cx="205577" cy="199866"/>
      </dsp:txXfrm>
    </dsp:sp>
    <dsp:sp modelId="{60D9099B-01C3-463D-B9DF-46772C1DA35E}">
      <dsp:nvSpPr>
        <dsp:cNvPr id="0" name=""/>
        <dsp:cNvSpPr/>
      </dsp:nvSpPr>
      <dsp:spPr>
        <a:xfrm>
          <a:off x="3232833" y="1144662"/>
          <a:ext cx="2221133" cy="7613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/>
            <a:t>СРЕДЊИ ВИЈЕК</a:t>
          </a:r>
          <a:endParaRPr lang="en-US" sz="1800" kern="1200" dirty="0"/>
        </a:p>
      </dsp:txBody>
      <dsp:txXfrm>
        <a:off x="3255133" y="1166962"/>
        <a:ext cx="2176533" cy="716795"/>
      </dsp:txXfrm>
    </dsp:sp>
    <dsp:sp modelId="{2A84562B-7E54-4D74-90D3-31D6C4A11E3E}">
      <dsp:nvSpPr>
        <dsp:cNvPr id="0" name=""/>
        <dsp:cNvSpPr/>
      </dsp:nvSpPr>
      <dsp:spPr>
        <a:xfrm rot="5400000">
          <a:off x="4200638" y="1925092"/>
          <a:ext cx="285523" cy="342627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4240612" y="1953644"/>
        <a:ext cx="205577" cy="199866"/>
      </dsp:txXfrm>
    </dsp:sp>
    <dsp:sp modelId="{F4E50880-CE42-432D-A507-5B47551BF51E}">
      <dsp:nvSpPr>
        <dsp:cNvPr id="0" name=""/>
        <dsp:cNvSpPr/>
      </dsp:nvSpPr>
      <dsp:spPr>
        <a:xfrm>
          <a:off x="3232833" y="2286755"/>
          <a:ext cx="2221133" cy="7613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/>
            <a:t>РЕНЕСАНСА</a:t>
          </a:r>
          <a:endParaRPr lang="en-US" sz="1800" kern="1200" dirty="0"/>
        </a:p>
      </dsp:txBody>
      <dsp:txXfrm>
        <a:off x="3255133" y="2309055"/>
        <a:ext cx="2176533" cy="716795"/>
      </dsp:txXfrm>
    </dsp:sp>
    <dsp:sp modelId="{7B7F2647-14A0-4E94-8743-7F02B70CB0F5}">
      <dsp:nvSpPr>
        <dsp:cNvPr id="0" name=""/>
        <dsp:cNvSpPr/>
      </dsp:nvSpPr>
      <dsp:spPr>
        <a:xfrm rot="5400000">
          <a:off x="4200638" y="3067186"/>
          <a:ext cx="285523" cy="342627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4240612" y="3095738"/>
        <a:ext cx="205577" cy="199866"/>
      </dsp:txXfrm>
    </dsp:sp>
    <dsp:sp modelId="{2AC99590-F6E8-4FDA-AF3E-D178486CF861}">
      <dsp:nvSpPr>
        <dsp:cNvPr id="0" name=""/>
        <dsp:cNvSpPr/>
      </dsp:nvSpPr>
      <dsp:spPr>
        <a:xfrm>
          <a:off x="3232833" y="3428848"/>
          <a:ext cx="2221133" cy="7613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/>
            <a:t>БАРОК</a:t>
          </a:r>
          <a:endParaRPr lang="en-US" sz="1800" kern="1200" dirty="0"/>
        </a:p>
      </dsp:txBody>
      <dsp:txXfrm>
        <a:off x="3255133" y="3451148"/>
        <a:ext cx="2176533" cy="716795"/>
      </dsp:txXfrm>
    </dsp:sp>
    <dsp:sp modelId="{267CC18A-376A-466B-8BB7-A730AC5FB5D3}">
      <dsp:nvSpPr>
        <dsp:cNvPr id="0" name=""/>
        <dsp:cNvSpPr/>
      </dsp:nvSpPr>
      <dsp:spPr>
        <a:xfrm rot="5400000">
          <a:off x="4200638" y="4209279"/>
          <a:ext cx="285523" cy="342627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4240612" y="4237831"/>
        <a:ext cx="205577" cy="199866"/>
      </dsp:txXfrm>
    </dsp:sp>
    <dsp:sp modelId="{D373E603-15C3-4F47-9A8A-85D34033B98E}">
      <dsp:nvSpPr>
        <dsp:cNvPr id="0" name=""/>
        <dsp:cNvSpPr/>
      </dsp:nvSpPr>
      <dsp:spPr>
        <a:xfrm>
          <a:off x="3232833" y="4570941"/>
          <a:ext cx="2221133" cy="7613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/>
            <a:t>КЛАСИЦИЗАМ</a:t>
          </a:r>
          <a:endParaRPr lang="en-US" sz="1800" kern="1200" dirty="0"/>
        </a:p>
      </dsp:txBody>
      <dsp:txXfrm>
        <a:off x="3255133" y="4593241"/>
        <a:ext cx="2176533" cy="716795"/>
      </dsp:txXfrm>
    </dsp:sp>
    <dsp:sp modelId="{F8B3501E-91CD-40D9-ACCA-5863B9B33253}">
      <dsp:nvSpPr>
        <dsp:cNvPr id="0" name=""/>
        <dsp:cNvSpPr/>
      </dsp:nvSpPr>
      <dsp:spPr>
        <a:xfrm rot="5400000">
          <a:off x="4200638" y="5351372"/>
          <a:ext cx="285523" cy="342627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4240612" y="5379924"/>
        <a:ext cx="205577" cy="199866"/>
      </dsp:txXfrm>
    </dsp:sp>
    <dsp:sp modelId="{67C17179-90BD-4404-86AC-4C9B78B7A4BF}">
      <dsp:nvSpPr>
        <dsp:cNvPr id="0" name=""/>
        <dsp:cNvSpPr/>
      </dsp:nvSpPr>
      <dsp:spPr>
        <a:xfrm>
          <a:off x="3232833" y="5713035"/>
          <a:ext cx="2221133" cy="7613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/>
            <a:t>ПРОСВ</a:t>
          </a:r>
          <a:r>
            <a:rPr lang="sr-Latn-RS" sz="1800" kern="1200" dirty="0"/>
            <a:t>J</a:t>
          </a:r>
          <a:r>
            <a:rPr lang="sr-Cyrl-BA" sz="1800" kern="1200" dirty="0"/>
            <a:t>ЕТИТЕЉСТВО</a:t>
          </a:r>
          <a:endParaRPr lang="en-US" sz="1800" kern="1200" dirty="0"/>
        </a:p>
      </dsp:txBody>
      <dsp:txXfrm>
        <a:off x="3255133" y="5735335"/>
        <a:ext cx="2176533" cy="7167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3C103-BF6B-49D9-8089-F3EDFEB9DC86}">
      <dsp:nvSpPr>
        <dsp:cNvPr id="0" name=""/>
        <dsp:cNvSpPr/>
      </dsp:nvSpPr>
      <dsp:spPr>
        <a:xfrm>
          <a:off x="0" y="7619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Написао је Данте Алигијери</a:t>
          </a:r>
          <a:endParaRPr lang="en-US" sz="1700" kern="1200" dirty="0"/>
        </a:p>
      </dsp:txBody>
      <dsp:txXfrm>
        <a:off x="0" y="76199"/>
        <a:ext cx="2857499" cy="1714500"/>
      </dsp:txXfrm>
    </dsp:sp>
    <dsp:sp modelId="{1C24C0CE-5580-4FC3-A11C-E9C652201AC3}">
      <dsp:nvSpPr>
        <dsp:cNvPr id="0" name=""/>
        <dsp:cNvSpPr/>
      </dsp:nvSpPr>
      <dsp:spPr>
        <a:xfrm>
          <a:off x="3143250" y="7619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Филозофско-религиозни еп</a:t>
          </a:r>
          <a:endParaRPr lang="en-US" sz="1700" kern="1200" dirty="0"/>
        </a:p>
      </dsp:txBody>
      <dsp:txXfrm>
        <a:off x="3143250" y="76199"/>
        <a:ext cx="2857499" cy="1714500"/>
      </dsp:txXfrm>
    </dsp:sp>
    <dsp:sp modelId="{2B7F5F56-5C5C-4A20-B9D0-59747ECF9D27}">
      <dsp:nvSpPr>
        <dsp:cNvPr id="0" name=""/>
        <dsp:cNvSpPr/>
      </dsp:nvSpPr>
      <dsp:spPr>
        <a:xfrm>
          <a:off x="6286500" y="7619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Има 14 233 стиха </a:t>
          </a:r>
          <a:endParaRPr lang="en-US" sz="1700" kern="1200" dirty="0"/>
        </a:p>
      </dsp:txBody>
      <dsp:txXfrm>
        <a:off x="6286500" y="76199"/>
        <a:ext cx="2857499" cy="1714500"/>
      </dsp:txXfrm>
    </dsp:sp>
    <dsp:sp modelId="{FEA639B3-35F5-4FCE-8457-608877F617E3}">
      <dsp:nvSpPr>
        <dsp:cNvPr id="0" name=""/>
        <dsp:cNvSpPr/>
      </dsp:nvSpPr>
      <dsp:spPr>
        <a:xfrm>
          <a:off x="0" y="207644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1.дио -</a:t>
          </a:r>
          <a:r>
            <a:rPr lang="sr-Cyrl-BA" sz="1700" kern="1200" dirty="0">
              <a:solidFill>
                <a:schemeClr val="accent2">
                  <a:lumMod val="50000"/>
                </a:schemeClr>
              </a:solidFill>
            </a:rPr>
            <a:t>ПАКАО </a:t>
          </a:r>
          <a:r>
            <a:rPr lang="sr-Cyrl-BA" sz="1700" kern="1200" dirty="0"/>
            <a:t>(УВОДНА ПЈЕСМА+33)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 Има 9 кругова и предворје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Облик лијевка</a:t>
          </a:r>
        </a:p>
      </dsp:txBody>
      <dsp:txXfrm>
        <a:off x="0" y="2076449"/>
        <a:ext cx="2857499" cy="1714500"/>
      </dsp:txXfrm>
    </dsp:sp>
    <dsp:sp modelId="{9ADEA2BB-2031-4226-9825-BC8ABAFD4A2A}">
      <dsp:nvSpPr>
        <dsp:cNvPr id="0" name=""/>
        <dsp:cNvSpPr/>
      </dsp:nvSpPr>
      <dsp:spPr>
        <a:xfrm>
          <a:off x="3143250" y="207644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2000" kern="1200" dirty="0"/>
            <a:t>2.дио - </a:t>
          </a:r>
          <a:r>
            <a:rPr lang="sr-Cyrl-BA" sz="2000" kern="1200" dirty="0">
              <a:solidFill>
                <a:schemeClr val="accent2">
                  <a:lumMod val="50000"/>
                </a:schemeClr>
              </a:solidFill>
            </a:rPr>
            <a:t>РАЈ </a:t>
          </a:r>
          <a:r>
            <a:rPr lang="sr-Cyrl-BA" sz="2000" kern="1200" dirty="0"/>
            <a:t>(33 пјесме) има 9 небеса+емпирије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bg1"/>
            </a:solidFill>
          </a:endParaRPr>
        </a:p>
      </dsp:txBody>
      <dsp:txXfrm>
        <a:off x="3143250" y="2076449"/>
        <a:ext cx="2857499" cy="1714500"/>
      </dsp:txXfrm>
    </dsp:sp>
    <dsp:sp modelId="{280CDDF9-74A1-4E08-B4FA-46BB0B965EBC}">
      <dsp:nvSpPr>
        <dsp:cNvPr id="0" name=""/>
        <dsp:cNvSpPr/>
      </dsp:nvSpPr>
      <dsp:spPr>
        <a:xfrm>
          <a:off x="6286500" y="207644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/>
            <a:t>3.дио - </a:t>
          </a:r>
          <a:r>
            <a:rPr lang="sr-Cyrl-BA" sz="1700" kern="1200" dirty="0">
              <a:solidFill>
                <a:schemeClr val="accent2">
                  <a:lumMod val="50000"/>
                </a:schemeClr>
              </a:solidFill>
            </a:rPr>
            <a:t>ЧИСТИЛИШТЕ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/>
            <a:t>(33 ПЈЕСМЕ) има 9 дијелова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/>
            <a:t>-плажа,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/>
            <a:t>предчистилиште,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Cyrl-BA" sz="1700" kern="1200" dirty="0"/>
            <a:t>7 појасева + земаљски рај</a:t>
          </a:r>
          <a:endParaRPr lang="en-US" sz="1700" kern="1200" dirty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6286500" y="2076449"/>
        <a:ext cx="2857499" cy="1714500"/>
      </dsp:txXfrm>
    </dsp:sp>
    <dsp:sp modelId="{D376379F-66DB-48A0-93B0-8B814935D7CA}">
      <dsp:nvSpPr>
        <dsp:cNvPr id="0" name=""/>
        <dsp:cNvSpPr/>
      </dsp:nvSpPr>
      <dsp:spPr>
        <a:xfrm>
          <a:off x="0" y="407669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Путовање почиње </a:t>
          </a:r>
          <a:r>
            <a:rPr lang="sr-Cyrl-BA" sz="2000" kern="1200" dirty="0">
              <a:solidFill>
                <a:schemeClr val="accent2">
                  <a:lumMod val="75000"/>
                </a:schemeClr>
              </a:solidFill>
            </a:rPr>
            <a:t>25.4.1300. године</a:t>
          </a:r>
          <a:endParaRPr lang="en-US" sz="20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0" y="4076699"/>
        <a:ext cx="2857499" cy="1714500"/>
      </dsp:txXfrm>
    </dsp:sp>
    <dsp:sp modelId="{3D055CB2-B64D-4C34-9301-9F1B5C075C07}">
      <dsp:nvSpPr>
        <dsp:cNvPr id="0" name=""/>
        <dsp:cNvSpPr/>
      </dsp:nvSpPr>
      <dsp:spPr>
        <a:xfrm>
          <a:off x="3143250" y="4076699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Симболи: густа шума, бријег, пантер, лав, вучица, Вергилије.</a:t>
          </a:r>
          <a:endParaRPr lang="en-US" sz="1700" kern="1200" dirty="0"/>
        </a:p>
      </dsp:txBody>
      <dsp:txXfrm>
        <a:off x="3143250" y="4076699"/>
        <a:ext cx="2857499" cy="1714500"/>
      </dsp:txXfrm>
    </dsp:sp>
    <dsp:sp modelId="{51EE81CE-38A8-49CC-91B2-8909F7771455}">
      <dsp:nvSpPr>
        <dsp:cNvPr id="0" name=""/>
        <dsp:cNvSpPr/>
      </dsp:nvSpPr>
      <dsp:spPr>
        <a:xfrm>
          <a:off x="6286500" y="4076700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800" kern="1200" dirty="0">
              <a:solidFill>
                <a:schemeClr val="bg1"/>
              </a:solidFill>
            </a:rPr>
            <a:t>Базирана је на броју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kern="1200" dirty="0">
              <a:solidFill>
                <a:schemeClr val="bg1"/>
              </a:solidFill>
            </a:rPr>
            <a:t>3</a:t>
          </a:r>
          <a:endParaRPr lang="en-US" sz="2800" kern="1200" dirty="0"/>
        </a:p>
      </dsp:txBody>
      <dsp:txXfrm>
        <a:off x="6286500" y="4076700"/>
        <a:ext cx="2857499" cy="17145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5E1A6-D502-4FF1-90F6-A15CDB763C74}">
      <dsp:nvSpPr>
        <dsp:cNvPr id="0" name=""/>
        <dsp:cNvSpPr/>
      </dsp:nvSpPr>
      <dsp:spPr>
        <a:xfrm>
          <a:off x="1116" y="0"/>
          <a:ext cx="2902148" cy="56388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5400" kern="1200" dirty="0"/>
            <a:t>Написао</a:t>
          </a:r>
          <a:endParaRPr lang="en-US" sz="5400" kern="1200" dirty="0"/>
        </a:p>
      </dsp:txBody>
      <dsp:txXfrm>
        <a:off x="1116" y="0"/>
        <a:ext cx="2902148" cy="1691640"/>
      </dsp:txXfrm>
    </dsp:sp>
    <dsp:sp modelId="{CC9FA1CC-F6F0-4B67-9894-AAD3F5D8C0BA}">
      <dsp:nvSpPr>
        <dsp:cNvPr id="0" name=""/>
        <dsp:cNvSpPr/>
      </dsp:nvSpPr>
      <dsp:spPr>
        <a:xfrm>
          <a:off x="304797" y="1676400"/>
          <a:ext cx="2321718" cy="170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Декамерон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   Књига од десет дана</a:t>
          </a:r>
          <a:endParaRPr lang="en-US" sz="2000" kern="1200" dirty="0"/>
        </a:p>
      </dsp:txBody>
      <dsp:txXfrm>
        <a:off x="354593" y="1726196"/>
        <a:ext cx="2222126" cy="1600583"/>
      </dsp:txXfrm>
    </dsp:sp>
    <dsp:sp modelId="{F9482E4E-1C9E-42F7-86B0-11AFC3CD67E1}">
      <dsp:nvSpPr>
        <dsp:cNvPr id="0" name=""/>
        <dsp:cNvSpPr/>
      </dsp:nvSpPr>
      <dsp:spPr>
        <a:xfrm>
          <a:off x="291331" y="3655032"/>
          <a:ext cx="2321718" cy="170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Садржи 100 новела</a:t>
          </a:r>
          <a:endParaRPr lang="en-US" sz="2000" kern="1200" dirty="0"/>
        </a:p>
      </dsp:txBody>
      <dsp:txXfrm>
        <a:off x="341127" y="3704828"/>
        <a:ext cx="2222126" cy="1600583"/>
      </dsp:txXfrm>
    </dsp:sp>
    <dsp:sp modelId="{3FF96174-B86F-41FD-87DF-E9A344C2BAC5}">
      <dsp:nvSpPr>
        <dsp:cNvPr id="0" name=""/>
        <dsp:cNvSpPr/>
      </dsp:nvSpPr>
      <dsp:spPr>
        <a:xfrm>
          <a:off x="3120925" y="0"/>
          <a:ext cx="2902148" cy="56388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5400" kern="1200" dirty="0"/>
            <a:t>Ђовани</a:t>
          </a:r>
          <a:endParaRPr lang="en-US" sz="5400" kern="1200" dirty="0"/>
        </a:p>
      </dsp:txBody>
      <dsp:txXfrm>
        <a:off x="3120925" y="0"/>
        <a:ext cx="2902148" cy="1691640"/>
      </dsp:txXfrm>
    </dsp:sp>
    <dsp:sp modelId="{A7D07DBF-15C6-438D-A604-0B4B28E2DDBE}">
      <dsp:nvSpPr>
        <dsp:cNvPr id="0" name=""/>
        <dsp:cNvSpPr/>
      </dsp:nvSpPr>
      <dsp:spPr>
        <a:xfrm>
          <a:off x="3411140" y="1693291"/>
          <a:ext cx="2321718" cy="170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600" b="1" i="0" u="sng" kern="1200" dirty="0">
              <a:solidFill>
                <a:schemeClr val="accent2">
                  <a:lumMod val="75000"/>
                </a:schemeClr>
              </a:solidFill>
            </a:rPr>
            <a:t>Теме</a:t>
          </a:r>
          <a:r>
            <a:rPr lang="sr-Cyrl-BA" sz="1600" kern="1200" dirty="0"/>
            <a:t>: о срећи, о љубавним жељама, о љубави и смрти,питања и духовити одговори, подвале жена глупим мушкарцима</a:t>
          </a:r>
          <a:endParaRPr lang="en-US" sz="1600" kern="1200" dirty="0"/>
        </a:p>
      </dsp:txBody>
      <dsp:txXfrm>
        <a:off x="3460936" y="1743087"/>
        <a:ext cx="2222126" cy="1600583"/>
      </dsp:txXfrm>
    </dsp:sp>
    <dsp:sp modelId="{E9A97F3C-7323-4EA1-8A5D-335F8642CA2F}">
      <dsp:nvSpPr>
        <dsp:cNvPr id="0" name=""/>
        <dsp:cNvSpPr/>
      </dsp:nvSpPr>
      <dsp:spPr>
        <a:xfrm>
          <a:off x="3411140" y="3655032"/>
          <a:ext cx="2321718" cy="170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Једноставан језик</a:t>
          </a:r>
          <a:endParaRPr lang="en-US" sz="2000" kern="1200" dirty="0"/>
        </a:p>
      </dsp:txBody>
      <dsp:txXfrm>
        <a:off x="3460936" y="3704828"/>
        <a:ext cx="2222126" cy="1600583"/>
      </dsp:txXfrm>
    </dsp:sp>
    <dsp:sp modelId="{BD35758A-F9B1-48C6-AAEB-7B537DF3E560}">
      <dsp:nvSpPr>
        <dsp:cNvPr id="0" name=""/>
        <dsp:cNvSpPr/>
      </dsp:nvSpPr>
      <dsp:spPr>
        <a:xfrm>
          <a:off x="6240735" y="0"/>
          <a:ext cx="2902148" cy="56388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5400" kern="1200" dirty="0"/>
            <a:t>Бокачо</a:t>
          </a:r>
          <a:endParaRPr lang="en-US" sz="5400" kern="1200" dirty="0"/>
        </a:p>
      </dsp:txBody>
      <dsp:txXfrm>
        <a:off x="6240735" y="0"/>
        <a:ext cx="2902148" cy="1691640"/>
      </dsp:txXfrm>
    </dsp:sp>
    <dsp:sp modelId="{1DD9BFFD-5441-40E8-AA56-8B0BBE8D8D03}">
      <dsp:nvSpPr>
        <dsp:cNvPr id="0" name=""/>
        <dsp:cNvSpPr/>
      </dsp:nvSpPr>
      <dsp:spPr>
        <a:xfrm>
          <a:off x="6530950" y="1693291"/>
          <a:ext cx="2321718" cy="170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600" kern="1200" dirty="0"/>
            <a:t>Испричан је обичан живот, љубав слободна и природна</a:t>
          </a:r>
          <a:endParaRPr lang="en-US" sz="1600" kern="1200" dirty="0"/>
        </a:p>
      </dsp:txBody>
      <dsp:txXfrm>
        <a:off x="6580746" y="1743087"/>
        <a:ext cx="2222126" cy="1600583"/>
      </dsp:txXfrm>
    </dsp:sp>
    <dsp:sp modelId="{DC616EEC-EED0-46CE-BCCF-2DF8006A3DDB}">
      <dsp:nvSpPr>
        <dsp:cNvPr id="0" name=""/>
        <dsp:cNvSpPr/>
      </dsp:nvSpPr>
      <dsp:spPr>
        <a:xfrm>
          <a:off x="6530950" y="3655032"/>
          <a:ext cx="2321718" cy="170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600" kern="1200" dirty="0"/>
            <a:t>Вјера у живот и љубав према животу</a:t>
          </a:r>
          <a:endParaRPr lang="en-US" sz="1600" kern="1200" dirty="0"/>
        </a:p>
      </dsp:txBody>
      <dsp:txXfrm>
        <a:off x="6580746" y="3704828"/>
        <a:ext cx="2222126" cy="16005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6A4D5-D64A-4C01-9106-3C6D28663C85}">
      <dsp:nvSpPr>
        <dsp:cNvPr id="0" name=""/>
        <dsp:cNvSpPr/>
      </dsp:nvSpPr>
      <dsp:spPr>
        <a:xfrm rot="5400000">
          <a:off x="5520511" y="-2051677"/>
          <a:ext cx="139481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BA" sz="2600" kern="1200" dirty="0"/>
            <a:t>Дјело има 20 пјевања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600" kern="1200" dirty="0"/>
            <a:t>XIV </a:t>
          </a:r>
          <a:r>
            <a:rPr lang="sr-Cyrl-BA" sz="2600" kern="1200" dirty="0"/>
            <a:t>и</a:t>
          </a:r>
          <a:r>
            <a:rPr lang="sr-Latn-RS" sz="2600" kern="1200" dirty="0"/>
            <a:t> XV </a:t>
          </a:r>
          <a:r>
            <a:rPr lang="sr-Cyrl-BA" sz="2600" kern="1200" dirty="0"/>
            <a:t>пјевање допунио Иван Мажуранић</a:t>
          </a:r>
          <a:endParaRPr lang="en-US" sz="2600" kern="1200" dirty="0"/>
        </a:p>
      </dsp:txBody>
      <dsp:txXfrm rot="-5400000">
        <a:off x="3291840" y="245083"/>
        <a:ext cx="5784071" cy="1258639"/>
      </dsp:txXfrm>
    </dsp:sp>
    <dsp:sp modelId="{1ECE4B18-6041-4125-BE8F-7E7C24185FE4}">
      <dsp:nvSpPr>
        <dsp:cNvPr id="0" name=""/>
        <dsp:cNvSpPr/>
      </dsp:nvSpPr>
      <dsp:spPr>
        <a:xfrm>
          <a:off x="0" y="2641"/>
          <a:ext cx="3291840" cy="174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700" kern="1200" dirty="0"/>
            <a:t>Написао Иван Гундулић</a:t>
          </a:r>
          <a:endParaRPr lang="en-US" sz="3700" kern="1200" dirty="0"/>
        </a:p>
      </dsp:txBody>
      <dsp:txXfrm>
        <a:off x="85112" y="87753"/>
        <a:ext cx="3121616" cy="1573297"/>
      </dsp:txXfrm>
    </dsp:sp>
    <dsp:sp modelId="{DCBAFC7A-028D-4074-BF9F-05914C795D38}">
      <dsp:nvSpPr>
        <dsp:cNvPr id="0" name=""/>
        <dsp:cNvSpPr/>
      </dsp:nvSpPr>
      <dsp:spPr>
        <a:xfrm rot="5400000">
          <a:off x="5520511" y="-171268"/>
          <a:ext cx="139481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BA" sz="2600" kern="1200" dirty="0"/>
            <a:t>ТЕМА:Хоћинска битка између Пољака и турске војске 1621.године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600" kern="1200" dirty="0"/>
        </a:p>
      </dsp:txBody>
      <dsp:txXfrm rot="-5400000">
        <a:off x="3291840" y="2125492"/>
        <a:ext cx="5784071" cy="1258639"/>
      </dsp:txXfrm>
    </dsp:sp>
    <dsp:sp modelId="{62CB080C-BAD7-4261-ADDD-375D22FBF692}">
      <dsp:nvSpPr>
        <dsp:cNvPr id="0" name=""/>
        <dsp:cNvSpPr/>
      </dsp:nvSpPr>
      <dsp:spPr>
        <a:xfrm>
          <a:off x="0" y="1833339"/>
          <a:ext cx="3291840" cy="174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700" kern="1200" dirty="0"/>
            <a:t>Еп је историјски</a:t>
          </a:r>
          <a:endParaRPr lang="en-US" sz="3700" kern="1200" dirty="0"/>
        </a:p>
      </dsp:txBody>
      <dsp:txXfrm>
        <a:off x="85112" y="1918451"/>
        <a:ext cx="3121616" cy="1573297"/>
      </dsp:txXfrm>
    </dsp:sp>
    <dsp:sp modelId="{46ACAD30-F57A-4C99-A37F-200E56D24209}">
      <dsp:nvSpPr>
        <dsp:cNvPr id="0" name=""/>
        <dsp:cNvSpPr/>
      </dsp:nvSpPr>
      <dsp:spPr>
        <a:xfrm>
          <a:off x="0" y="3664036"/>
          <a:ext cx="3291840" cy="174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700" kern="1200" dirty="0"/>
            <a:t>Ликови</a:t>
          </a:r>
        </a:p>
      </dsp:txBody>
      <dsp:txXfrm>
        <a:off x="85112" y="3749148"/>
        <a:ext cx="3121616" cy="15732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EF44D-6925-496C-9DA0-52D20D6C82C4}">
      <dsp:nvSpPr>
        <dsp:cNvPr id="0" name=""/>
        <dsp:cNvSpPr/>
      </dsp:nvSpPr>
      <dsp:spPr>
        <a:xfrm>
          <a:off x="680684" y="3483"/>
          <a:ext cx="2357846" cy="1968726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0"/>
                <a:satOff val="0"/>
                <a:lumOff val="0"/>
                <a:alphaOff val="0"/>
                <a:shade val="40000"/>
              </a:schemeClr>
              <a:schemeClr val="accent5">
                <a:shade val="8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b="0" kern="1200"/>
            <a:t>КЛАСИЦИЗАМ</a:t>
          </a:r>
          <a:endParaRPr lang="en-US" sz="2000" b="0" kern="1200" dirty="0"/>
        </a:p>
      </dsp:txBody>
      <dsp:txXfrm>
        <a:off x="1025983" y="291796"/>
        <a:ext cx="1667248" cy="1392100"/>
      </dsp:txXfrm>
    </dsp:sp>
    <dsp:sp modelId="{C0344498-0C4D-47E9-827D-F69A711ECF15}">
      <dsp:nvSpPr>
        <dsp:cNvPr id="0" name=""/>
        <dsp:cNvSpPr/>
      </dsp:nvSpPr>
      <dsp:spPr>
        <a:xfrm rot="10800000">
          <a:off x="1543161" y="2205701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0"/>
                <a:satOff val="0"/>
                <a:lumOff val="0"/>
                <a:alphaOff val="0"/>
                <a:shade val="40000"/>
              </a:schemeClr>
              <a:schemeClr val="accent5">
                <a:shade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61095F-7842-4E99-822E-BC4409D35135}">
      <dsp:nvSpPr>
        <dsp:cNvPr id="0" name=""/>
        <dsp:cNvSpPr/>
      </dsp:nvSpPr>
      <dsp:spPr>
        <a:xfrm>
          <a:off x="1256552" y="2906177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101148"/>
                <a:satOff val="-5452"/>
                <a:lumOff val="4492"/>
                <a:alphaOff val="0"/>
                <a:shade val="40000"/>
              </a:schemeClr>
              <a:schemeClr val="accent5">
                <a:shade val="80000"/>
                <a:hueOff val="101148"/>
                <a:satOff val="-5452"/>
                <a:lumOff val="4492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300" kern="1200" dirty="0"/>
            <a:t>XVII </a:t>
          </a:r>
          <a:r>
            <a:rPr lang="sr-Cyrl-BA" sz="1300" kern="1200" dirty="0"/>
            <a:t>вијек</a:t>
          </a:r>
          <a:endParaRPr lang="en-US" sz="1300" kern="1200" dirty="0"/>
        </a:p>
      </dsp:txBody>
      <dsp:txXfrm>
        <a:off x="1433183" y="3082808"/>
        <a:ext cx="852848" cy="852848"/>
      </dsp:txXfrm>
    </dsp:sp>
    <dsp:sp modelId="{5653C933-C9DD-406B-B3FB-6B7BFAC2B7C2}">
      <dsp:nvSpPr>
        <dsp:cNvPr id="0" name=""/>
        <dsp:cNvSpPr/>
      </dsp:nvSpPr>
      <dsp:spPr>
        <a:xfrm rot="10800000">
          <a:off x="1543161" y="4496317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116627"/>
                <a:satOff val="-6231"/>
                <a:lumOff val="4844"/>
                <a:alphaOff val="0"/>
                <a:shade val="40000"/>
              </a:schemeClr>
              <a:schemeClr val="accent5">
                <a:shade val="90000"/>
                <a:hueOff val="116627"/>
                <a:satOff val="-6231"/>
                <a:lumOff val="4844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A2CF73-D1D3-4149-894F-3F57AB25936D}">
      <dsp:nvSpPr>
        <dsp:cNvPr id="0" name=""/>
        <dsp:cNvSpPr/>
      </dsp:nvSpPr>
      <dsp:spPr>
        <a:xfrm>
          <a:off x="1256552" y="5347330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202297"/>
                <a:satOff val="-10904"/>
                <a:lumOff val="8983"/>
                <a:alphaOff val="0"/>
                <a:shade val="40000"/>
              </a:schemeClr>
              <a:schemeClr val="accent5">
                <a:shade val="80000"/>
                <a:hueOff val="202297"/>
                <a:satOff val="-10904"/>
                <a:lumOff val="8983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Француска</a:t>
          </a:r>
          <a:endParaRPr lang="en-US" sz="1300" kern="1200" dirty="0"/>
        </a:p>
      </dsp:txBody>
      <dsp:txXfrm>
        <a:off x="1433183" y="5523961"/>
        <a:ext cx="852848" cy="852848"/>
      </dsp:txXfrm>
    </dsp:sp>
    <dsp:sp modelId="{5034C57A-8C65-4C8D-A451-EDEF8AB43274}">
      <dsp:nvSpPr>
        <dsp:cNvPr id="0" name=""/>
        <dsp:cNvSpPr/>
      </dsp:nvSpPr>
      <dsp:spPr>
        <a:xfrm rot="5400000">
          <a:off x="3050763" y="5702884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233254"/>
                <a:satOff val="-12461"/>
                <a:lumOff val="9689"/>
                <a:alphaOff val="0"/>
                <a:shade val="40000"/>
              </a:schemeClr>
              <a:schemeClr val="accent5">
                <a:shade val="90000"/>
                <a:hueOff val="233254"/>
                <a:satOff val="-12461"/>
                <a:lumOff val="9689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50D7E1-E21E-4E0F-9EAD-F08EB2FADCEA}">
      <dsp:nvSpPr>
        <dsp:cNvPr id="0" name=""/>
        <dsp:cNvSpPr/>
      </dsp:nvSpPr>
      <dsp:spPr>
        <a:xfrm>
          <a:off x="4243737" y="5347330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303445"/>
                <a:satOff val="-16356"/>
                <a:lumOff val="13475"/>
                <a:alphaOff val="0"/>
                <a:shade val="40000"/>
              </a:schemeClr>
              <a:schemeClr val="accent5">
                <a:shade val="80000"/>
                <a:hueOff val="303445"/>
                <a:satOff val="-16356"/>
                <a:lumOff val="13475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антика</a:t>
          </a:r>
          <a:endParaRPr lang="en-US" sz="1300" kern="1200" dirty="0"/>
        </a:p>
      </dsp:txBody>
      <dsp:txXfrm>
        <a:off x="4420368" y="5523961"/>
        <a:ext cx="852848" cy="852848"/>
      </dsp:txXfrm>
    </dsp:sp>
    <dsp:sp modelId="{1971D4D0-0BF6-4D9D-A750-7B4C40023C91}">
      <dsp:nvSpPr>
        <dsp:cNvPr id="0" name=""/>
        <dsp:cNvSpPr/>
      </dsp:nvSpPr>
      <dsp:spPr>
        <a:xfrm>
          <a:off x="4530346" y="4468298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349881"/>
                <a:satOff val="-18692"/>
                <a:lumOff val="14533"/>
                <a:alphaOff val="0"/>
                <a:shade val="40000"/>
              </a:schemeClr>
              <a:schemeClr val="accent5">
                <a:shade val="90000"/>
                <a:hueOff val="349881"/>
                <a:satOff val="-18692"/>
                <a:lumOff val="14533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863316-03E6-4F9A-97F6-4A08A934B8D2}">
      <dsp:nvSpPr>
        <dsp:cNvPr id="0" name=""/>
        <dsp:cNvSpPr/>
      </dsp:nvSpPr>
      <dsp:spPr>
        <a:xfrm>
          <a:off x="4243737" y="2906177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404594"/>
                <a:satOff val="-21808"/>
                <a:lumOff val="17966"/>
                <a:alphaOff val="0"/>
                <a:shade val="40000"/>
              </a:schemeClr>
              <a:schemeClr val="accent5">
                <a:shade val="80000"/>
                <a:hueOff val="404594"/>
                <a:satOff val="-21808"/>
                <a:lumOff val="17966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Систем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правила</a:t>
          </a:r>
          <a:endParaRPr lang="en-US" sz="1300" kern="1200" dirty="0"/>
        </a:p>
      </dsp:txBody>
      <dsp:txXfrm>
        <a:off x="4420368" y="3082808"/>
        <a:ext cx="852848" cy="852848"/>
      </dsp:txXfrm>
    </dsp:sp>
    <dsp:sp modelId="{84D789EE-BB83-4310-912D-2496105C5641}">
      <dsp:nvSpPr>
        <dsp:cNvPr id="0" name=""/>
        <dsp:cNvSpPr/>
      </dsp:nvSpPr>
      <dsp:spPr>
        <a:xfrm>
          <a:off x="4530346" y="2027145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466508"/>
                <a:satOff val="-24923"/>
                <a:lumOff val="19377"/>
                <a:alphaOff val="0"/>
                <a:shade val="40000"/>
              </a:schemeClr>
              <a:schemeClr val="accent5">
                <a:shade val="90000"/>
                <a:hueOff val="466508"/>
                <a:satOff val="-24923"/>
                <a:lumOff val="19377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7F1E98F-D4E0-45FE-8D14-58CB7CCC674B}">
      <dsp:nvSpPr>
        <dsp:cNvPr id="0" name=""/>
        <dsp:cNvSpPr/>
      </dsp:nvSpPr>
      <dsp:spPr>
        <a:xfrm>
          <a:off x="4243737" y="465023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505742"/>
                <a:satOff val="-27259"/>
                <a:lumOff val="22458"/>
                <a:alphaOff val="0"/>
                <a:shade val="40000"/>
              </a:schemeClr>
              <a:schemeClr val="accent5">
                <a:shade val="80000"/>
                <a:hueOff val="505742"/>
                <a:satOff val="-27259"/>
                <a:lumOff val="22458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Аристотел</a:t>
          </a:r>
          <a:endParaRPr lang="en-US" sz="1300" kern="1200" dirty="0"/>
        </a:p>
      </dsp:txBody>
      <dsp:txXfrm>
        <a:off x="4420368" y="641654"/>
        <a:ext cx="852848" cy="852848"/>
      </dsp:txXfrm>
    </dsp:sp>
    <dsp:sp modelId="{37CEE917-F421-4573-BBC2-0C2505D28D13}">
      <dsp:nvSpPr>
        <dsp:cNvPr id="0" name=""/>
        <dsp:cNvSpPr/>
      </dsp:nvSpPr>
      <dsp:spPr>
        <a:xfrm rot="5400000">
          <a:off x="5900552" y="820577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583135"/>
                <a:satOff val="-31154"/>
                <a:lumOff val="24221"/>
                <a:alphaOff val="0"/>
                <a:shade val="40000"/>
              </a:schemeClr>
              <a:schemeClr val="accent5">
                <a:shade val="90000"/>
                <a:hueOff val="583135"/>
                <a:satOff val="-31154"/>
                <a:lumOff val="24221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8925E8-73B5-45B8-87D3-FEF2DB6CE23B}">
      <dsp:nvSpPr>
        <dsp:cNvPr id="0" name=""/>
        <dsp:cNvSpPr/>
      </dsp:nvSpPr>
      <dsp:spPr>
        <a:xfrm>
          <a:off x="6956129" y="465023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606890"/>
                <a:satOff val="-32711"/>
                <a:lumOff val="26950"/>
                <a:alphaOff val="0"/>
                <a:shade val="40000"/>
              </a:schemeClr>
              <a:schemeClr val="accent5">
                <a:shade val="80000"/>
                <a:hueOff val="606890"/>
                <a:satOff val="-32711"/>
                <a:lumOff val="2695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драма(3 јединства)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ТРАГЕДИЈА</a:t>
          </a:r>
          <a:endParaRPr lang="en-US" sz="1300" kern="1200" dirty="0"/>
        </a:p>
      </dsp:txBody>
      <dsp:txXfrm>
        <a:off x="7132760" y="641654"/>
        <a:ext cx="852848" cy="852848"/>
      </dsp:txXfrm>
    </dsp:sp>
    <dsp:sp modelId="{8BD1930A-7DE4-4237-84BE-05FECF1DB55D}">
      <dsp:nvSpPr>
        <dsp:cNvPr id="0" name=""/>
        <dsp:cNvSpPr/>
      </dsp:nvSpPr>
      <dsp:spPr>
        <a:xfrm rot="10800000">
          <a:off x="7242739" y="2055164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699762"/>
                <a:satOff val="-37384"/>
                <a:lumOff val="29066"/>
                <a:alphaOff val="0"/>
                <a:shade val="40000"/>
              </a:schemeClr>
              <a:schemeClr val="accent5">
                <a:shade val="90000"/>
                <a:hueOff val="699762"/>
                <a:satOff val="-37384"/>
                <a:lumOff val="29066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191986-DAF5-4D2A-8048-B8AF61091A72}">
      <dsp:nvSpPr>
        <dsp:cNvPr id="0" name=""/>
        <dsp:cNvSpPr/>
      </dsp:nvSpPr>
      <dsp:spPr>
        <a:xfrm>
          <a:off x="6956129" y="2906177"/>
          <a:ext cx="1206110" cy="1206110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708039"/>
                <a:satOff val="-38163"/>
                <a:lumOff val="31441"/>
                <a:alphaOff val="0"/>
                <a:shade val="40000"/>
              </a:schemeClr>
              <a:schemeClr val="accent5">
                <a:shade val="80000"/>
                <a:hueOff val="708039"/>
                <a:satOff val="-38163"/>
                <a:lumOff val="31441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300" kern="1200" dirty="0"/>
            <a:t>Никола Боало</a:t>
          </a:r>
          <a:endParaRPr lang="en-US" sz="1300" kern="1200" dirty="0"/>
        </a:p>
      </dsp:txBody>
      <dsp:txXfrm>
        <a:off x="7132760" y="3082808"/>
        <a:ext cx="852848" cy="852848"/>
      </dsp:txXfrm>
    </dsp:sp>
    <dsp:sp modelId="{9ADA1DFC-6659-424B-A599-19E632EBAD8E}">
      <dsp:nvSpPr>
        <dsp:cNvPr id="0" name=""/>
        <dsp:cNvSpPr/>
      </dsp:nvSpPr>
      <dsp:spPr>
        <a:xfrm rot="10800000">
          <a:off x="7242739" y="4345779"/>
          <a:ext cx="632891" cy="495002"/>
        </a:xfrm>
        <a:prstGeom prst="triangle">
          <a:avLst/>
        </a:prstGeom>
        <a:blipFill>
          <a:blip xmlns:r="http://schemas.openxmlformats.org/officeDocument/2006/relationships" r:embed="rId1">
            <a:duotone>
              <a:schemeClr val="accent5">
                <a:shade val="90000"/>
                <a:hueOff val="816389"/>
                <a:satOff val="-43615"/>
                <a:lumOff val="33910"/>
                <a:alphaOff val="0"/>
                <a:shade val="40000"/>
              </a:schemeClr>
              <a:schemeClr val="accent5">
                <a:shade val="90000"/>
                <a:hueOff val="816389"/>
                <a:satOff val="-43615"/>
                <a:lumOff val="3391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4C62A4-E3F5-4384-8F40-9E215CA36CA7}">
      <dsp:nvSpPr>
        <dsp:cNvPr id="0" name=""/>
        <dsp:cNvSpPr/>
      </dsp:nvSpPr>
      <dsp:spPr>
        <a:xfrm>
          <a:off x="6655054" y="5046255"/>
          <a:ext cx="1808261" cy="1808261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5">
                <a:shade val="80000"/>
                <a:hueOff val="809187"/>
                <a:satOff val="-43615"/>
                <a:lumOff val="35933"/>
                <a:alphaOff val="0"/>
                <a:shade val="40000"/>
              </a:schemeClr>
              <a:schemeClr val="accent5">
                <a:shade val="80000"/>
                <a:hueOff val="809187"/>
                <a:satOff val="-43615"/>
                <a:lumOff val="35933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300" kern="1200" dirty="0"/>
            <a:t>Лукијан Мушицки</a:t>
          </a:r>
          <a:endParaRPr lang="en-US" sz="2300" kern="1200" dirty="0"/>
        </a:p>
      </dsp:txBody>
      <dsp:txXfrm>
        <a:off x="6919868" y="5311069"/>
        <a:ext cx="1278633" cy="127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11EB0-EF2A-4C43-8196-79508A0C7E6E}">
      <dsp:nvSpPr>
        <dsp:cNvPr id="0" name=""/>
        <dsp:cNvSpPr/>
      </dsp:nvSpPr>
      <dsp:spPr>
        <a:xfrm>
          <a:off x="0" y="4301982"/>
          <a:ext cx="8915400" cy="1412006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ЛИКОВИ</a:t>
          </a:r>
          <a:endParaRPr lang="en-US" sz="3600" kern="1200" dirty="0"/>
        </a:p>
      </dsp:txBody>
      <dsp:txXfrm>
        <a:off x="0" y="4301982"/>
        <a:ext cx="8915400" cy="762483"/>
      </dsp:txXfrm>
    </dsp:sp>
    <dsp:sp modelId="{B1767B8F-9A65-451D-8EFD-02F8B86DC86F}">
      <dsp:nvSpPr>
        <dsp:cNvPr id="0" name=""/>
        <dsp:cNvSpPr/>
      </dsp:nvSpPr>
      <dsp:spPr>
        <a:xfrm>
          <a:off x="0" y="5036226"/>
          <a:ext cx="4457699" cy="6495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Гилгамеш</a:t>
          </a:r>
          <a:endParaRPr lang="en-US" sz="3600" kern="1200" dirty="0"/>
        </a:p>
      </dsp:txBody>
      <dsp:txXfrm>
        <a:off x="0" y="5036226"/>
        <a:ext cx="4457699" cy="649523"/>
      </dsp:txXfrm>
    </dsp:sp>
    <dsp:sp modelId="{CE15BDD0-9797-429D-8B5F-7C2A63A19613}">
      <dsp:nvSpPr>
        <dsp:cNvPr id="0" name=""/>
        <dsp:cNvSpPr/>
      </dsp:nvSpPr>
      <dsp:spPr>
        <a:xfrm>
          <a:off x="4457700" y="5019936"/>
          <a:ext cx="4457699" cy="6495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Енкиду</a:t>
          </a:r>
          <a:endParaRPr lang="en-US" sz="3600" kern="1200" dirty="0"/>
        </a:p>
      </dsp:txBody>
      <dsp:txXfrm>
        <a:off x="4457700" y="5019936"/>
        <a:ext cx="4457699" cy="649523"/>
      </dsp:txXfrm>
    </dsp:sp>
    <dsp:sp modelId="{B2F3A1E3-79DE-4A35-98DB-C2A55382C23D}">
      <dsp:nvSpPr>
        <dsp:cNvPr id="0" name=""/>
        <dsp:cNvSpPr/>
      </dsp:nvSpPr>
      <dsp:spPr>
        <a:xfrm rot="10800000">
          <a:off x="0" y="2143135"/>
          <a:ext cx="8915400" cy="2171666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b="1" kern="1200" dirty="0"/>
            <a:t>ТЕМА-ИДЕЈА</a:t>
          </a:r>
          <a:endParaRPr lang="en-US" sz="3600" b="1" kern="1200" dirty="0"/>
        </a:p>
      </dsp:txBody>
      <dsp:txXfrm rot="-10800000">
        <a:off x="0" y="2143135"/>
        <a:ext cx="8915400" cy="762254"/>
      </dsp:txXfrm>
    </dsp:sp>
    <dsp:sp modelId="{0EDF8C67-1294-4971-BEB4-6B2D3F8AF2EA}">
      <dsp:nvSpPr>
        <dsp:cNvPr id="0" name=""/>
        <dsp:cNvSpPr/>
      </dsp:nvSpPr>
      <dsp:spPr>
        <a:xfrm>
          <a:off x="0" y="2913751"/>
          <a:ext cx="4457699" cy="649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Смрт Енкидуа и жаљење Гилгамеша за јединим пријатељем</a:t>
          </a:r>
          <a:endParaRPr lang="en-US" sz="2000" kern="1200" dirty="0"/>
        </a:p>
      </dsp:txBody>
      <dsp:txXfrm>
        <a:off x="0" y="2913751"/>
        <a:ext cx="4457699" cy="649328"/>
      </dsp:txXfrm>
    </dsp:sp>
    <dsp:sp modelId="{773BB345-8833-485A-823A-FB84B4FC4668}">
      <dsp:nvSpPr>
        <dsp:cNvPr id="0" name=""/>
        <dsp:cNvSpPr/>
      </dsp:nvSpPr>
      <dsp:spPr>
        <a:xfrm>
          <a:off x="4457700" y="2913751"/>
          <a:ext cx="4457699" cy="649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BA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400" kern="1200" dirty="0"/>
            <a:t>1.Треба да чувамо стара и стварамо нова пријатељства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400" kern="1200" dirty="0"/>
            <a:t>2.Ништа није вјечно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4457700" y="2913751"/>
        <a:ext cx="4457699" cy="649328"/>
      </dsp:txXfrm>
    </dsp:sp>
    <dsp:sp modelId="{AD93E781-B143-4382-914E-357FD60B132C}">
      <dsp:nvSpPr>
        <dsp:cNvPr id="0" name=""/>
        <dsp:cNvSpPr/>
      </dsp:nvSpPr>
      <dsp:spPr>
        <a:xfrm rot="10800000">
          <a:off x="0" y="0"/>
          <a:ext cx="8915400" cy="2171666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Сумерско-вавилонска књижевност</a:t>
          </a:r>
          <a:endParaRPr lang="en-US" sz="3600" kern="1200" dirty="0"/>
        </a:p>
      </dsp:txBody>
      <dsp:txXfrm rot="-10800000">
        <a:off x="0" y="0"/>
        <a:ext cx="8915400" cy="762254"/>
      </dsp:txXfrm>
    </dsp:sp>
    <dsp:sp modelId="{BDFB56F7-7B52-4D59-A6BF-6B0C82115491}">
      <dsp:nvSpPr>
        <dsp:cNvPr id="0" name=""/>
        <dsp:cNvSpPr/>
      </dsp:nvSpPr>
      <dsp:spPr>
        <a:xfrm>
          <a:off x="0" y="714377"/>
          <a:ext cx="4457699" cy="747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900" kern="1200" dirty="0"/>
            <a:t>Настао 1700.године п</a:t>
          </a:r>
          <a:r>
            <a:rPr lang="sr-Latn-RS" sz="2900" kern="1200" dirty="0"/>
            <a:t>.</a:t>
          </a:r>
          <a:r>
            <a:rPr lang="sr-Cyrl-BA" sz="2900" kern="1200" dirty="0"/>
            <a:t>н</a:t>
          </a:r>
          <a:r>
            <a:rPr lang="sr-Latn-RS" sz="2900" kern="1200" dirty="0"/>
            <a:t>.</a:t>
          </a:r>
          <a:r>
            <a:rPr lang="sr-Cyrl-BA" sz="2900" kern="1200" dirty="0"/>
            <a:t>е.</a:t>
          </a:r>
          <a:endParaRPr lang="en-US" sz="2900" kern="1200" dirty="0"/>
        </a:p>
      </dsp:txBody>
      <dsp:txXfrm>
        <a:off x="0" y="714377"/>
        <a:ext cx="4457699" cy="747104"/>
      </dsp:txXfrm>
    </dsp:sp>
    <dsp:sp modelId="{52B276C7-F9FA-4D87-BD50-365F1721264E}">
      <dsp:nvSpPr>
        <dsp:cNvPr id="0" name=""/>
        <dsp:cNvSpPr/>
      </dsp:nvSpPr>
      <dsp:spPr>
        <a:xfrm>
          <a:off x="4457700" y="533399"/>
          <a:ext cx="4457699" cy="1109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Дјело о јунаштву </a:t>
          </a:r>
          <a:r>
            <a:rPr lang="sr-Cyrl-BA" sz="2000" kern="1200" dirty="0" err="1"/>
            <a:t>човјека,животу,смрти,пријатељству</a:t>
          </a:r>
          <a:r>
            <a:rPr lang="sr-Cyrl-BA" sz="2000" kern="1200" dirty="0"/>
            <a:t>,</a:t>
          </a:r>
          <a:endParaRPr lang="sr-Latn-R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себичности</a:t>
          </a:r>
          <a:endParaRPr lang="en-US" sz="2000" kern="1200" dirty="0"/>
        </a:p>
      </dsp:txBody>
      <dsp:txXfrm>
        <a:off x="4457700" y="533399"/>
        <a:ext cx="4457699" cy="1109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5CF9D-8BF1-4203-810A-A893F5507026}">
      <dsp:nvSpPr>
        <dsp:cNvPr id="0" name=""/>
        <dsp:cNvSpPr/>
      </dsp:nvSpPr>
      <dsp:spPr>
        <a:xfrm>
          <a:off x="0" y="4187263"/>
          <a:ext cx="9144000" cy="13743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ЛИКОВИ</a:t>
          </a:r>
          <a:endParaRPr lang="en-US" sz="3600" kern="1200" dirty="0"/>
        </a:p>
      </dsp:txBody>
      <dsp:txXfrm>
        <a:off x="0" y="4187263"/>
        <a:ext cx="9144000" cy="742150"/>
      </dsp:txXfrm>
    </dsp:sp>
    <dsp:sp modelId="{6E309714-6140-41C6-827D-C50FB9D526B7}">
      <dsp:nvSpPr>
        <dsp:cNvPr id="0" name=""/>
        <dsp:cNvSpPr/>
      </dsp:nvSpPr>
      <dsp:spPr>
        <a:xfrm>
          <a:off x="0" y="4901927"/>
          <a:ext cx="4572000" cy="63220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800" kern="1200" dirty="0" err="1"/>
            <a:t>Хектор</a:t>
          </a:r>
          <a:endParaRPr lang="en-US" sz="3800" kern="1200" dirty="0"/>
        </a:p>
      </dsp:txBody>
      <dsp:txXfrm>
        <a:off x="0" y="4901927"/>
        <a:ext cx="4572000" cy="632202"/>
      </dsp:txXfrm>
    </dsp:sp>
    <dsp:sp modelId="{D2459E56-96D0-4524-BC91-CBEDB352FEFE}">
      <dsp:nvSpPr>
        <dsp:cNvPr id="0" name=""/>
        <dsp:cNvSpPr/>
      </dsp:nvSpPr>
      <dsp:spPr>
        <a:xfrm>
          <a:off x="4572000" y="4901927"/>
          <a:ext cx="4572000" cy="63220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800" kern="1200" dirty="0"/>
            <a:t>Андромаха</a:t>
          </a:r>
          <a:endParaRPr lang="en-US" sz="3800" kern="1200" dirty="0"/>
        </a:p>
      </dsp:txBody>
      <dsp:txXfrm>
        <a:off x="4572000" y="4901927"/>
        <a:ext cx="4572000" cy="632202"/>
      </dsp:txXfrm>
    </dsp:sp>
    <dsp:sp modelId="{D30E0943-8879-4FCA-A9CD-46E3F9B7A119}">
      <dsp:nvSpPr>
        <dsp:cNvPr id="0" name=""/>
        <dsp:cNvSpPr/>
      </dsp:nvSpPr>
      <dsp:spPr>
        <a:xfrm rot="10800000">
          <a:off x="0" y="2094123"/>
          <a:ext cx="9144000" cy="211375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kern="1200" dirty="0"/>
            <a:t>ТЕМА-ИДЕЈА</a:t>
          </a:r>
          <a:endParaRPr lang="en-US" sz="2800" kern="1200" dirty="0"/>
        </a:p>
      </dsp:txBody>
      <dsp:txXfrm rot="-10800000">
        <a:off x="0" y="2094123"/>
        <a:ext cx="9144000" cy="741928"/>
      </dsp:txXfrm>
    </dsp:sp>
    <dsp:sp modelId="{202E65C7-B7AE-4CB9-9CF5-17BD1134F007}">
      <dsp:nvSpPr>
        <dsp:cNvPr id="0" name=""/>
        <dsp:cNvSpPr/>
      </dsp:nvSpPr>
      <dsp:spPr>
        <a:xfrm>
          <a:off x="0" y="2836051"/>
          <a:ext cx="4572000" cy="6320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Опраштање Хектора од </a:t>
          </a:r>
          <a:r>
            <a:rPr lang="sr-Cyrl-BA" sz="2000" kern="1200" dirty="0" err="1"/>
            <a:t>Андромахе</a:t>
          </a:r>
          <a:r>
            <a:rPr lang="sr-Latn-RS" sz="2000" kern="1200" dirty="0"/>
            <a:t>,</a:t>
          </a:r>
          <a:r>
            <a:rPr lang="sr-Cyrl-BA" sz="2000" kern="1200" dirty="0"/>
            <a:t> пред његов одлазак у рат</a:t>
          </a:r>
          <a:endParaRPr lang="en-US" sz="2000" kern="1200" dirty="0"/>
        </a:p>
      </dsp:txBody>
      <dsp:txXfrm>
        <a:off x="0" y="2836051"/>
        <a:ext cx="4572000" cy="632012"/>
      </dsp:txXfrm>
    </dsp:sp>
    <dsp:sp modelId="{4A9FC334-44AD-4833-A0E7-29145CB46724}">
      <dsp:nvSpPr>
        <dsp:cNvPr id="0" name=""/>
        <dsp:cNvSpPr/>
      </dsp:nvSpPr>
      <dsp:spPr>
        <a:xfrm>
          <a:off x="4572000" y="2743199"/>
          <a:ext cx="4572000" cy="81771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Треба да бранимо своју част и да се боримо за оно за што до чега нам је стало</a:t>
          </a:r>
          <a:endParaRPr lang="en-US" sz="2000" kern="1200" dirty="0"/>
        </a:p>
      </dsp:txBody>
      <dsp:txXfrm>
        <a:off x="4572000" y="2743199"/>
        <a:ext cx="4572000" cy="817717"/>
      </dsp:txXfrm>
    </dsp:sp>
    <dsp:sp modelId="{81C04145-1BFE-4F89-BFEB-C2D7AD4EF6A3}">
      <dsp:nvSpPr>
        <dsp:cNvPr id="0" name=""/>
        <dsp:cNvSpPr/>
      </dsp:nvSpPr>
      <dsp:spPr>
        <a:xfrm rot="10800000">
          <a:off x="0" y="983"/>
          <a:ext cx="9144000" cy="211375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Хеленска књижевност</a:t>
          </a:r>
          <a:endParaRPr lang="en-US" sz="3600" kern="1200" dirty="0"/>
        </a:p>
      </dsp:txBody>
      <dsp:txXfrm rot="-10800000">
        <a:off x="0" y="983"/>
        <a:ext cx="9144000" cy="741928"/>
      </dsp:txXfrm>
    </dsp:sp>
    <dsp:sp modelId="{C3F63940-268A-48BB-BEAB-A8BB2C48BE4D}">
      <dsp:nvSpPr>
        <dsp:cNvPr id="0" name=""/>
        <dsp:cNvSpPr/>
      </dsp:nvSpPr>
      <dsp:spPr>
        <a:xfrm>
          <a:off x="0" y="751702"/>
          <a:ext cx="4572000" cy="6320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200" b="0" kern="1200" dirty="0"/>
            <a:t>написао</a:t>
          </a:r>
          <a:r>
            <a:rPr lang="sr-Cyrl-BA" sz="3200" kern="1200" dirty="0"/>
            <a:t> Хомер</a:t>
          </a:r>
          <a:endParaRPr lang="en-US" sz="3200" kern="1200" dirty="0"/>
        </a:p>
      </dsp:txBody>
      <dsp:txXfrm>
        <a:off x="0" y="751702"/>
        <a:ext cx="4572000" cy="632012"/>
      </dsp:txXfrm>
    </dsp:sp>
    <dsp:sp modelId="{EA56C489-8DDB-4D36-B9BD-7B64D62C6A11}">
      <dsp:nvSpPr>
        <dsp:cNvPr id="0" name=""/>
        <dsp:cNvSpPr/>
      </dsp:nvSpPr>
      <dsp:spPr>
        <a:xfrm>
          <a:off x="4572000" y="742911"/>
          <a:ext cx="4572000" cy="6320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b="1" kern="1200" dirty="0" err="1"/>
            <a:t>Мотиви</a:t>
          </a:r>
          <a:r>
            <a:rPr lang="sr-Cyrl-BA" sz="2000" kern="1200" dirty="0" err="1"/>
            <a:t>:љубав</a:t>
          </a:r>
          <a:r>
            <a:rPr lang="sr-Cyrl-BA" sz="2000" kern="1200" dirty="0"/>
            <a:t>(род</a:t>
          </a:r>
          <a:r>
            <a:rPr lang="sr-Cyrl-RS" sz="2000" kern="1200" dirty="0"/>
            <a:t>и</a:t>
          </a:r>
          <a:r>
            <a:rPr lang="sr-Cyrl-BA" sz="2000" kern="1200" dirty="0" err="1"/>
            <a:t>тељска,брачна</a:t>
          </a:r>
          <a:r>
            <a:rPr lang="sr-Cyrl-BA" sz="2000" kern="1200" dirty="0"/>
            <a:t>,</a:t>
          </a:r>
          <a:endParaRPr lang="sr-Latn-R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према отаџбини)</a:t>
          </a:r>
          <a:endParaRPr lang="en-US" sz="2000" kern="1200" dirty="0"/>
        </a:p>
      </dsp:txBody>
      <dsp:txXfrm>
        <a:off x="4572000" y="742911"/>
        <a:ext cx="4572000" cy="632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BC572-1758-4992-8CE6-63C5AD4A85F6}">
      <dsp:nvSpPr>
        <dsp:cNvPr id="0" name=""/>
        <dsp:cNvSpPr/>
      </dsp:nvSpPr>
      <dsp:spPr>
        <a:xfrm>
          <a:off x="0" y="3403314"/>
          <a:ext cx="8839200" cy="2232942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5">
                <a:alpha val="90000"/>
                <a:hueOff val="0"/>
                <a:satOff val="0"/>
                <a:lumOff val="0"/>
                <a:alphaOff val="0"/>
                <a:shade val="40000"/>
              </a:schemeClr>
              <a:schemeClr val="accent5">
                <a:alpha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200" kern="1200" dirty="0"/>
            <a:t>ТЕМА-ИДЕЈА</a:t>
          </a:r>
          <a:endParaRPr lang="en-US" sz="3200" kern="1200" dirty="0"/>
        </a:p>
      </dsp:txBody>
      <dsp:txXfrm>
        <a:off x="0" y="3403314"/>
        <a:ext cx="8839200" cy="1205789"/>
      </dsp:txXfrm>
    </dsp:sp>
    <dsp:sp modelId="{B3BC7E7B-E2CC-4D20-B668-72E085987F93}">
      <dsp:nvSpPr>
        <dsp:cNvPr id="0" name=""/>
        <dsp:cNvSpPr/>
      </dsp:nvSpPr>
      <dsp:spPr>
        <a:xfrm>
          <a:off x="0" y="4564444"/>
          <a:ext cx="4419600" cy="102715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300" kern="1200" dirty="0"/>
            <a:t>Одисејева жеља да чује сирене, али и да преживи</a:t>
          </a:r>
          <a:endParaRPr lang="en-US" sz="2300" kern="1200" dirty="0"/>
        </a:p>
      </dsp:txBody>
      <dsp:txXfrm>
        <a:off x="0" y="4564444"/>
        <a:ext cx="4419600" cy="1027153"/>
      </dsp:txXfrm>
    </dsp:sp>
    <dsp:sp modelId="{F2B46CC0-C2E7-4038-A144-081F6B8D8844}">
      <dsp:nvSpPr>
        <dsp:cNvPr id="0" name=""/>
        <dsp:cNvSpPr/>
      </dsp:nvSpPr>
      <dsp:spPr>
        <a:xfrm>
          <a:off x="4419600" y="4564444"/>
          <a:ext cx="4419600" cy="102715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300" kern="1200" dirty="0"/>
            <a:t>Жеља човјека да остане на правом путу упркос његовој радозналости</a:t>
          </a:r>
          <a:endParaRPr lang="en-US" sz="2300" kern="1200" dirty="0"/>
        </a:p>
      </dsp:txBody>
      <dsp:txXfrm>
        <a:off x="4419600" y="4564444"/>
        <a:ext cx="4419600" cy="1027153"/>
      </dsp:txXfrm>
    </dsp:sp>
    <dsp:sp modelId="{FAD6EA2C-6E8F-4381-B5A2-EA69C01EC38B}">
      <dsp:nvSpPr>
        <dsp:cNvPr id="0" name=""/>
        <dsp:cNvSpPr/>
      </dsp:nvSpPr>
      <dsp:spPr>
        <a:xfrm rot="10800000">
          <a:off x="0" y="2542"/>
          <a:ext cx="8839200" cy="3434265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5">
                <a:alpha val="90000"/>
                <a:hueOff val="0"/>
                <a:satOff val="0"/>
                <a:lumOff val="0"/>
                <a:alphaOff val="-40000"/>
                <a:shade val="40000"/>
              </a:schemeClr>
              <a:schemeClr val="accent5">
                <a:alpha val="90000"/>
                <a:hueOff val="0"/>
                <a:satOff val="0"/>
                <a:lumOff val="0"/>
                <a:alphaOff val="-4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Хеленска књижевност</a:t>
          </a:r>
          <a:endParaRPr lang="en-US" sz="3600" kern="1200" dirty="0"/>
        </a:p>
      </dsp:txBody>
      <dsp:txXfrm rot="-10800000">
        <a:off x="0" y="2542"/>
        <a:ext cx="8839200" cy="1205427"/>
      </dsp:txXfrm>
    </dsp:sp>
    <dsp:sp modelId="{853D1C73-575D-4DB5-ADF4-D2C02FE0A4FC}">
      <dsp:nvSpPr>
        <dsp:cNvPr id="0" name=""/>
        <dsp:cNvSpPr/>
      </dsp:nvSpPr>
      <dsp:spPr>
        <a:xfrm>
          <a:off x="0" y="1159626"/>
          <a:ext cx="4419600" cy="102684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b="1" kern="1200" dirty="0">
              <a:solidFill>
                <a:schemeClr val="tx1"/>
              </a:solidFill>
            </a:rPr>
            <a:t>Мотиви: </a:t>
          </a:r>
          <a:r>
            <a:rPr lang="sr-Cyrl-BA" sz="1800" b="1" kern="1200" dirty="0">
              <a:solidFill>
                <a:schemeClr val="tx1"/>
              </a:solidFill>
            </a:rPr>
            <a:t>патриотизам,љубав према породици,радозналост,жеља за животом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1159626"/>
        <a:ext cx="4419600" cy="1026845"/>
      </dsp:txXfrm>
    </dsp:sp>
    <dsp:sp modelId="{E96331E3-B5F5-4873-8017-92EE88A4C799}">
      <dsp:nvSpPr>
        <dsp:cNvPr id="0" name=""/>
        <dsp:cNvSpPr/>
      </dsp:nvSpPr>
      <dsp:spPr>
        <a:xfrm>
          <a:off x="4419599" y="1159626"/>
          <a:ext cx="4419600" cy="102684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b="1" kern="1200" dirty="0"/>
            <a:t>Симболи:Одисеј,Одисеја,слика везаног Одисеја,море,сирене</a:t>
          </a:r>
          <a:endParaRPr lang="en-US" sz="2000" b="1" kern="1200" dirty="0"/>
        </a:p>
      </dsp:txBody>
      <dsp:txXfrm>
        <a:off x="4419599" y="1159626"/>
        <a:ext cx="4419600" cy="10268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84CC3-0AE0-4E3B-9EE4-C81E12CEE967}">
      <dsp:nvSpPr>
        <dsp:cNvPr id="0" name=""/>
        <dsp:cNvSpPr/>
      </dsp:nvSpPr>
      <dsp:spPr>
        <a:xfrm>
          <a:off x="2279153" y="1223"/>
          <a:ext cx="1232892" cy="801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Мојсијева књига</a:t>
          </a:r>
          <a:endParaRPr lang="en-US" sz="1700" kern="1200" dirty="0"/>
        </a:p>
      </dsp:txBody>
      <dsp:txXfrm>
        <a:off x="2318273" y="40343"/>
        <a:ext cx="1154652" cy="723139"/>
      </dsp:txXfrm>
    </dsp:sp>
    <dsp:sp modelId="{F43FECD3-2459-4D0B-A8C4-FADE201327A0}">
      <dsp:nvSpPr>
        <dsp:cNvPr id="0" name=""/>
        <dsp:cNvSpPr/>
      </dsp:nvSpPr>
      <dsp:spPr>
        <a:xfrm>
          <a:off x="1570313" y="401913"/>
          <a:ext cx="2650572" cy="2650572"/>
        </a:xfrm>
        <a:custGeom>
          <a:avLst/>
          <a:gdLst/>
          <a:ahLst/>
          <a:cxnLst/>
          <a:rect l="0" t="0" r="0" b="0"/>
          <a:pathLst>
            <a:path>
              <a:moveTo>
                <a:pt x="1950633" y="156815"/>
              </a:moveTo>
              <a:arcTo wR="1325286" hR="1325286" stAng="17889299" swAng="262866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8E0F9-4AE5-42A3-9E59-63C4335F5B19}">
      <dsp:nvSpPr>
        <dsp:cNvPr id="0" name=""/>
        <dsp:cNvSpPr/>
      </dsp:nvSpPr>
      <dsp:spPr>
        <a:xfrm>
          <a:off x="3604440" y="1326510"/>
          <a:ext cx="1232892" cy="801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Историјске књиге</a:t>
          </a:r>
          <a:endParaRPr lang="en-US" sz="1700" kern="1200" dirty="0"/>
        </a:p>
      </dsp:txBody>
      <dsp:txXfrm>
        <a:off x="3643560" y="1365630"/>
        <a:ext cx="1154652" cy="723139"/>
      </dsp:txXfrm>
    </dsp:sp>
    <dsp:sp modelId="{3C5FC142-C9F6-48DD-907B-7054CB7FB1E6}">
      <dsp:nvSpPr>
        <dsp:cNvPr id="0" name=""/>
        <dsp:cNvSpPr/>
      </dsp:nvSpPr>
      <dsp:spPr>
        <a:xfrm>
          <a:off x="1570313" y="401913"/>
          <a:ext cx="2650572" cy="2650572"/>
        </a:xfrm>
        <a:custGeom>
          <a:avLst/>
          <a:gdLst/>
          <a:ahLst/>
          <a:cxnLst/>
          <a:rect l="0" t="0" r="0" b="0"/>
          <a:pathLst>
            <a:path>
              <a:moveTo>
                <a:pt x="2585465" y="1735568"/>
              </a:moveTo>
              <a:arcTo wR="1325286" hR="1325286" stAng="1082035" swAng="262866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FF27F-788B-41BD-8B05-A548E9036005}">
      <dsp:nvSpPr>
        <dsp:cNvPr id="0" name=""/>
        <dsp:cNvSpPr/>
      </dsp:nvSpPr>
      <dsp:spPr>
        <a:xfrm>
          <a:off x="2279153" y="2651796"/>
          <a:ext cx="1232892" cy="801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Поучне књиге</a:t>
          </a:r>
          <a:endParaRPr lang="en-US" sz="1700" kern="1200" dirty="0"/>
        </a:p>
      </dsp:txBody>
      <dsp:txXfrm>
        <a:off x="2318273" y="2690916"/>
        <a:ext cx="1154652" cy="723139"/>
      </dsp:txXfrm>
    </dsp:sp>
    <dsp:sp modelId="{C3C791B2-C89C-4DAB-8456-EC5CDECDEDB6}">
      <dsp:nvSpPr>
        <dsp:cNvPr id="0" name=""/>
        <dsp:cNvSpPr/>
      </dsp:nvSpPr>
      <dsp:spPr>
        <a:xfrm>
          <a:off x="1570313" y="401913"/>
          <a:ext cx="2650572" cy="2650572"/>
        </a:xfrm>
        <a:custGeom>
          <a:avLst/>
          <a:gdLst/>
          <a:ahLst/>
          <a:cxnLst/>
          <a:rect l="0" t="0" r="0" b="0"/>
          <a:pathLst>
            <a:path>
              <a:moveTo>
                <a:pt x="699939" y="2493757"/>
              </a:moveTo>
              <a:arcTo wR="1325286" hR="1325286" stAng="7089299" swAng="262866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87198-DE85-47F9-8FF4-6AEA98071A5B}">
      <dsp:nvSpPr>
        <dsp:cNvPr id="0" name=""/>
        <dsp:cNvSpPr/>
      </dsp:nvSpPr>
      <dsp:spPr>
        <a:xfrm>
          <a:off x="953867" y="1326510"/>
          <a:ext cx="1232892" cy="801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700" kern="1200" dirty="0"/>
            <a:t>Пророчке књиге</a:t>
          </a:r>
          <a:endParaRPr lang="en-US" sz="1700" kern="1200" dirty="0"/>
        </a:p>
      </dsp:txBody>
      <dsp:txXfrm>
        <a:off x="992987" y="1365630"/>
        <a:ext cx="1154652" cy="723139"/>
      </dsp:txXfrm>
    </dsp:sp>
    <dsp:sp modelId="{DB01A377-5874-4EEA-B9F8-433858FE85CD}">
      <dsp:nvSpPr>
        <dsp:cNvPr id="0" name=""/>
        <dsp:cNvSpPr/>
      </dsp:nvSpPr>
      <dsp:spPr>
        <a:xfrm>
          <a:off x="1570313" y="401913"/>
          <a:ext cx="2650572" cy="2650572"/>
        </a:xfrm>
        <a:custGeom>
          <a:avLst/>
          <a:gdLst/>
          <a:ahLst/>
          <a:cxnLst/>
          <a:rect l="0" t="0" r="0" b="0"/>
          <a:pathLst>
            <a:path>
              <a:moveTo>
                <a:pt x="65106" y="915004"/>
              </a:moveTo>
              <a:arcTo wR="1325286" hR="1325286" stAng="11882035" swAng="262866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41F58-DDFB-4F0C-B6FB-E7FE422F3FE1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Законска књига</a:t>
          </a:r>
          <a:endParaRPr lang="en-US" sz="2000" kern="1200" dirty="0"/>
        </a:p>
      </dsp:txBody>
      <dsp:txXfrm>
        <a:off x="2367808" y="46264"/>
        <a:ext cx="1360382" cy="851985"/>
      </dsp:txXfrm>
    </dsp:sp>
    <dsp:sp modelId="{28CCA5A3-66B1-469D-8D52-174813141F4C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296485" y="184967"/>
              </a:moveTo>
              <a:arcTo wR="1559742" hR="1559742" stAng="17891212" swAng="2625610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5C43B-4065-41BF-AF57-1FA3507DBEE1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Историјска књига</a:t>
          </a:r>
          <a:endParaRPr lang="en-US" sz="2000" kern="1200" dirty="0"/>
        </a:p>
      </dsp:txBody>
      <dsp:txXfrm>
        <a:off x="3927551" y="1606007"/>
        <a:ext cx="1360382" cy="851985"/>
      </dsp:txXfrm>
    </dsp:sp>
    <dsp:sp modelId="{566D8C46-3625-4559-99DD-F57398D2B8AB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3042700" y="2043101"/>
              </a:moveTo>
              <a:arcTo wR="1559742" hR="1559742" stAng="1083178" swAng="2625610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165C9-844F-4E83-B106-81A3D7A70C38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Поучне књиге</a:t>
          </a:r>
          <a:endParaRPr lang="en-US" sz="2000" kern="1200" dirty="0"/>
        </a:p>
      </dsp:txBody>
      <dsp:txXfrm>
        <a:off x="2367808" y="3165749"/>
        <a:ext cx="1360382" cy="851985"/>
      </dsp:txXfrm>
    </dsp:sp>
    <dsp:sp modelId="{C4FFABF9-C053-4490-8115-3CFF2DB50C0F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823000" y="2934518"/>
              </a:moveTo>
              <a:arcTo wR="1559742" hR="1559742" stAng="7091212" swAng="2625610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FC5CC-C9EB-41CA-980F-C7311E5D8453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000" kern="1200" dirty="0"/>
            <a:t>Пророчке књиге</a:t>
          </a:r>
          <a:endParaRPr lang="en-US" sz="2000" kern="1200" dirty="0"/>
        </a:p>
      </dsp:txBody>
      <dsp:txXfrm>
        <a:off x="808065" y="1606007"/>
        <a:ext cx="1360382" cy="851985"/>
      </dsp:txXfrm>
    </dsp:sp>
    <dsp:sp modelId="{9C7C4E3B-5252-44C6-8017-902A978F5D39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76785" y="1076384"/>
              </a:moveTo>
              <a:arcTo wR="1559742" hR="1559742" stAng="11883178" swAng="2625610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7EFD8-E6D2-4136-821E-D95FF441148C}">
      <dsp:nvSpPr>
        <dsp:cNvPr id="0" name=""/>
        <dsp:cNvSpPr/>
      </dsp:nvSpPr>
      <dsp:spPr>
        <a:xfrm>
          <a:off x="0" y="4073500"/>
          <a:ext cx="8763000" cy="133669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ЛИКОВИ</a:t>
          </a:r>
          <a:endParaRPr lang="en-US" sz="3600" kern="1200" dirty="0"/>
        </a:p>
      </dsp:txBody>
      <dsp:txXfrm>
        <a:off x="0" y="4073500"/>
        <a:ext cx="8763000" cy="721817"/>
      </dsp:txXfrm>
    </dsp:sp>
    <dsp:sp modelId="{7473C360-EBEC-4491-9FC7-A1857F52A668}">
      <dsp:nvSpPr>
        <dsp:cNvPr id="0" name=""/>
        <dsp:cNvSpPr/>
      </dsp:nvSpPr>
      <dsp:spPr>
        <a:xfrm>
          <a:off x="0" y="4767627"/>
          <a:ext cx="4381500" cy="61488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Кнез Лазар</a:t>
          </a:r>
          <a:endParaRPr lang="en-US" sz="3600" kern="1200" dirty="0"/>
        </a:p>
      </dsp:txBody>
      <dsp:txXfrm>
        <a:off x="0" y="4767627"/>
        <a:ext cx="4381500" cy="614881"/>
      </dsp:txXfrm>
    </dsp:sp>
    <dsp:sp modelId="{2595BBE0-4BC8-41B1-BDAD-1AC9A0556B71}">
      <dsp:nvSpPr>
        <dsp:cNvPr id="0" name=""/>
        <dsp:cNvSpPr/>
      </dsp:nvSpPr>
      <dsp:spPr>
        <a:xfrm>
          <a:off x="4381500" y="4767627"/>
          <a:ext cx="4381500" cy="61488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Милош</a:t>
          </a:r>
          <a:endParaRPr lang="en-US" sz="3600" kern="1200" dirty="0"/>
        </a:p>
      </dsp:txBody>
      <dsp:txXfrm>
        <a:off x="4381500" y="4767627"/>
        <a:ext cx="4381500" cy="614881"/>
      </dsp:txXfrm>
    </dsp:sp>
    <dsp:sp modelId="{B3302BE1-F11D-4E63-87D9-745F52840284}">
      <dsp:nvSpPr>
        <dsp:cNvPr id="0" name=""/>
        <dsp:cNvSpPr/>
      </dsp:nvSpPr>
      <dsp:spPr>
        <a:xfrm rot="10800000">
          <a:off x="0" y="2036750"/>
          <a:ext cx="8763000" cy="2055844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ТЕМА-ИДЕЈА</a:t>
          </a:r>
          <a:endParaRPr lang="en-US" sz="3600" kern="1200" dirty="0"/>
        </a:p>
      </dsp:txBody>
      <dsp:txXfrm rot="-10800000">
        <a:off x="0" y="2036750"/>
        <a:ext cx="8763000" cy="721601"/>
      </dsp:txXfrm>
    </dsp:sp>
    <dsp:sp modelId="{11AE2970-7CFA-42D8-8E75-B101E82D324E}">
      <dsp:nvSpPr>
        <dsp:cNvPr id="0" name=""/>
        <dsp:cNvSpPr/>
      </dsp:nvSpPr>
      <dsp:spPr>
        <a:xfrm>
          <a:off x="0" y="2758351"/>
          <a:ext cx="4381500" cy="6146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kern="1200" dirty="0"/>
            <a:t>Кнежева вечера</a:t>
          </a:r>
          <a:endParaRPr lang="en-US" sz="2800" kern="1200" dirty="0"/>
        </a:p>
      </dsp:txBody>
      <dsp:txXfrm>
        <a:off x="0" y="2758351"/>
        <a:ext cx="4381500" cy="614697"/>
      </dsp:txXfrm>
    </dsp:sp>
    <dsp:sp modelId="{5EC910E0-A13F-47DE-BFCD-1F7E3BBC2948}">
      <dsp:nvSpPr>
        <dsp:cNvPr id="0" name=""/>
        <dsp:cNvSpPr/>
      </dsp:nvSpPr>
      <dsp:spPr>
        <a:xfrm>
          <a:off x="4381500" y="2758351"/>
          <a:ext cx="4381500" cy="6146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kern="1200" dirty="0"/>
            <a:t>Треба да стојимо иза своје ријечи</a:t>
          </a:r>
          <a:endParaRPr lang="en-US" sz="2800" kern="1200" dirty="0"/>
        </a:p>
      </dsp:txBody>
      <dsp:txXfrm>
        <a:off x="4381500" y="2758351"/>
        <a:ext cx="4381500" cy="614697"/>
      </dsp:txXfrm>
    </dsp:sp>
    <dsp:sp modelId="{3C568518-4AC9-45F8-B1E1-645BC5E0A07F}">
      <dsp:nvSpPr>
        <dsp:cNvPr id="0" name=""/>
        <dsp:cNvSpPr/>
      </dsp:nvSpPr>
      <dsp:spPr>
        <a:xfrm rot="10800000">
          <a:off x="0" y="0"/>
          <a:ext cx="8763000" cy="2055844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Епска пјесма</a:t>
          </a:r>
          <a:endParaRPr lang="en-US" sz="3600" kern="1200" dirty="0"/>
        </a:p>
      </dsp:txBody>
      <dsp:txXfrm rot="-10800000">
        <a:off x="0" y="0"/>
        <a:ext cx="8763000" cy="721601"/>
      </dsp:txXfrm>
    </dsp:sp>
    <dsp:sp modelId="{F9095A31-344D-4E3D-8007-C77F025F39F2}">
      <dsp:nvSpPr>
        <dsp:cNvPr id="0" name=""/>
        <dsp:cNvSpPr/>
      </dsp:nvSpPr>
      <dsp:spPr>
        <a:xfrm>
          <a:off x="0" y="722557"/>
          <a:ext cx="4381500" cy="6146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500" kern="1200" dirty="0"/>
            <a:t>Припада косовском </a:t>
          </a:r>
          <a:r>
            <a:rPr lang="sr-Cyrl-BA" sz="1500" kern="1200" dirty="0" err="1"/>
            <a:t>циклусу,а</a:t>
          </a:r>
          <a:r>
            <a:rPr lang="sr-Cyrl-BA" sz="1500" kern="1200" dirty="0"/>
            <a:t> по структури стиха спада у десетерачке(пјесме кратког стиха)</a:t>
          </a:r>
          <a:endParaRPr lang="en-US" sz="1500" kern="1200" dirty="0"/>
        </a:p>
      </dsp:txBody>
      <dsp:txXfrm>
        <a:off x="0" y="722557"/>
        <a:ext cx="4381500" cy="614697"/>
      </dsp:txXfrm>
    </dsp:sp>
    <dsp:sp modelId="{DE74A270-CF8F-4830-9C29-B711F4BA4A65}">
      <dsp:nvSpPr>
        <dsp:cNvPr id="0" name=""/>
        <dsp:cNvSpPr/>
      </dsp:nvSpPr>
      <dsp:spPr>
        <a:xfrm>
          <a:off x="4381500" y="722557"/>
          <a:ext cx="4381500" cy="6146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1500" b="1" kern="1200" dirty="0"/>
            <a:t>МОТИВИ:</a:t>
          </a:r>
          <a:r>
            <a:rPr lang="sr-Cyrl-BA" sz="1500" kern="1200" dirty="0"/>
            <a:t>ИЗДАЈЕ И ВИТЕШТВА</a:t>
          </a:r>
          <a:endParaRPr lang="en-US" sz="1500" kern="1200" dirty="0"/>
        </a:p>
      </dsp:txBody>
      <dsp:txXfrm>
        <a:off x="4381500" y="722557"/>
        <a:ext cx="4381500" cy="6146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287F3-EE8D-4AFA-964C-B814069C22C3}">
      <dsp:nvSpPr>
        <dsp:cNvPr id="0" name=""/>
        <dsp:cNvSpPr/>
      </dsp:nvSpPr>
      <dsp:spPr>
        <a:xfrm>
          <a:off x="0" y="4187263"/>
          <a:ext cx="9144000" cy="1374353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/>
            <a:t>ЛИКОВИ</a:t>
          </a:r>
          <a:endParaRPr lang="en-US" sz="3600" kern="1200" dirty="0"/>
        </a:p>
      </dsp:txBody>
      <dsp:txXfrm>
        <a:off x="0" y="4187263"/>
        <a:ext cx="9144000" cy="742150"/>
      </dsp:txXfrm>
    </dsp:sp>
    <dsp:sp modelId="{1C21B1F0-1618-4A08-B9F1-F45ED9D19A04}">
      <dsp:nvSpPr>
        <dsp:cNvPr id="0" name=""/>
        <dsp:cNvSpPr/>
      </dsp:nvSpPr>
      <dsp:spPr>
        <a:xfrm>
          <a:off x="0" y="4901927"/>
          <a:ext cx="4572000" cy="63220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kern="1200"/>
            <a:t>ХАСАН-ага,дјеца</a:t>
          </a:r>
          <a:endParaRPr lang="en-US" sz="2800" kern="1200" dirty="0"/>
        </a:p>
      </dsp:txBody>
      <dsp:txXfrm>
        <a:off x="0" y="4901927"/>
        <a:ext cx="4572000" cy="632202"/>
      </dsp:txXfrm>
    </dsp:sp>
    <dsp:sp modelId="{35EF2104-D22B-42E2-8F74-FB05E794D380}">
      <dsp:nvSpPr>
        <dsp:cNvPr id="0" name=""/>
        <dsp:cNvSpPr/>
      </dsp:nvSpPr>
      <dsp:spPr>
        <a:xfrm>
          <a:off x="4572000" y="4901927"/>
          <a:ext cx="4572000" cy="63220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kern="1200"/>
            <a:t>Хасанагиница,Пинтровић бег</a:t>
          </a:r>
          <a:endParaRPr lang="sr-Cyrl-BA" sz="2400" kern="1200" dirty="0"/>
        </a:p>
      </dsp:txBody>
      <dsp:txXfrm>
        <a:off x="4572000" y="4901927"/>
        <a:ext cx="4572000" cy="632202"/>
      </dsp:txXfrm>
    </dsp:sp>
    <dsp:sp modelId="{F3261EF7-665C-4714-B282-C1D41C4C56D0}">
      <dsp:nvSpPr>
        <dsp:cNvPr id="0" name=""/>
        <dsp:cNvSpPr/>
      </dsp:nvSpPr>
      <dsp:spPr>
        <a:xfrm rot="10800000">
          <a:off x="0" y="2094123"/>
          <a:ext cx="9144000" cy="2113755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ИДЕЈА</a:t>
          </a:r>
          <a:endParaRPr lang="en-US" sz="3600" kern="1200" dirty="0"/>
        </a:p>
      </dsp:txBody>
      <dsp:txXfrm rot="-10800000">
        <a:off x="0" y="2094123"/>
        <a:ext cx="9144000" cy="741928"/>
      </dsp:txXfrm>
    </dsp:sp>
    <dsp:sp modelId="{FB54648D-A3ED-4139-BB38-D62BFAFCE0D4}">
      <dsp:nvSpPr>
        <dsp:cNvPr id="0" name=""/>
        <dsp:cNvSpPr/>
      </dsp:nvSpPr>
      <dsp:spPr>
        <a:xfrm>
          <a:off x="0" y="2836051"/>
          <a:ext cx="9144000" cy="6320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400" kern="1200"/>
            <a:t>Треба да провјеримо прије доношења одлуке</a:t>
          </a:r>
          <a:endParaRPr lang="en-US" sz="3400" kern="1200" dirty="0"/>
        </a:p>
      </dsp:txBody>
      <dsp:txXfrm>
        <a:off x="0" y="2836051"/>
        <a:ext cx="9144000" cy="632012"/>
      </dsp:txXfrm>
    </dsp:sp>
    <dsp:sp modelId="{12C8B50C-35BF-4D58-A5A0-71622E776219}">
      <dsp:nvSpPr>
        <dsp:cNvPr id="0" name=""/>
        <dsp:cNvSpPr/>
      </dsp:nvSpPr>
      <dsp:spPr>
        <a:xfrm rot="10800000">
          <a:off x="0" y="983"/>
          <a:ext cx="9144000" cy="2113755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600" kern="1200" dirty="0"/>
            <a:t>ЕПСКО-ЛИРСКА ПЈЕСМА</a:t>
          </a:r>
          <a:endParaRPr lang="en-US" sz="3600" kern="1200" dirty="0"/>
        </a:p>
      </dsp:txBody>
      <dsp:txXfrm rot="-10800000">
        <a:off x="0" y="983"/>
        <a:ext cx="9144000" cy="741928"/>
      </dsp:txXfrm>
    </dsp:sp>
    <dsp:sp modelId="{4BC18CC8-B61B-449F-BD22-1ED86E93C5BE}">
      <dsp:nvSpPr>
        <dsp:cNvPr id="0" name=""/>
        <dsp:cNvSpPr/>
      </dsp:nvSpPr>
      <dsp:spPr>
        <a:xfrm>
          <a:off x="0" y="742911"/>
          <a:ext cx="9144000" cy="6320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kern="1200" dirty="0">
              <a:latin typeface="Arial" pitchFamily="34" charset="0"/>
              <a:cs typeface="Arial" pitchFamily="34" charset="0"/>
            </a:rPr>
            <a:t>БАЛАДА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0" y="742911"/>
        <a:ext cx="9144000" cy="6320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C35B4-7461-4F0A-98E0-76ED97E030FA}">
      <dsp:nvSpPr>
        <dsp:cNvPr id="0" name=""/>
        <dsp:cNvSpPr/>
      </dsp:nvSpPr>
      <dsp:spPr>
        <a:xfrm>
          <a:off x="0" y="3311333"/>
          <a:ext cx="9144000" cy="217259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0" y="3311333"/>
        <a:ext cx="9144000" cy="1173200"/>
      </dsp:txXfrm>
    </dsp:sp>
    <dsp:sp modelId="{C846FFCD-E741-484C-994E-DCD4057183BF}">
      <dsp:nvSpPr>
        <dsp:cNvPr id="0" name=""/>
        <dsp:cNvSpPr/>
      </dsp:nvSpPr>
      <dsp:spPr>
        <a:xfrm>
          <a:off x="0" y="4441081"/>
          <a:ext cx="4572000" cy="999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kern="1200" dirty="0"/>
            <a:t>ТЕМА:Мадона Лаура и њена љепота</a:t>
          </a:r>
          <a:endParaRPr lang="en-US" sz="2400" kern="1200" dirty="0"/>
        </a:p>
      </dsp:txBody>
      <dsp:txXfrm>
        <a:off x="0" y="4441081"/>
        <a:ext cx="4572000" cy="999392"/>
      </dsp:txXfrm>
    </dsp:sp>
    <dsp:sp modelId="{3978B4B4-78EE-4425-92AA-F244267D6116}">
      <dsp:nvSpPr>
        <dsp:cNvPr id="0" name=""/>
        <dsp:cNvSpPr/>
      </dsp:nvSpPr>
      <dsp:spPr>
        <a:xfrm>
          <a:off x="4572000" y="4441081"/>
          <a:ext cx="4572000" cy="999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100" kern="1200" dirty="0"/>
            <a:t>ЗБИРКА ОД 366 ПЈЕСАМА</a:t>
          </a:r>
          <a:endParaRPr lang="en-US" sz="2100" kern="1200" dirty="0"/>
        </a:p>
      </dsp:txBody>
      <dsp:txXfrm>
        <a:off x="4572000" y="4441081"/>
        <a:ext cx="4572000" cy="999392"/>
      </dsp:txXfrm>
    </dsp:sp>
    <dsp:sp modelId="{F693694A-BC4F-4403-A9A8-52A4B26F7432}">
      <dsp:nvSpPr>
        <dsp:cNvPr id="0" name=""/>
        <dsp:cNvSpPr/>
      </dsp:nvSpPr>
      <dsp:spPr>
        <a:xfrm rot="10800000">
          <a:off x="0" y="2473"/>
          <a:ext cx="9144000" cy="3341447"/>
        </a:xfrm>
        <a:prstGeom prst="upArrowCallou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200" kern="1200" dirty="0"/>
            <a:t>Припада ренесанси</a:t>
          </a:r>
          <a:endParaRPr lang="en-US" sz="3200" kern="1200" dirty="0"/>
        </a:p>
      </dsp:txBody>
      <dsp:txXfrm rot="-10800000">
        <a:off x="0" y="2473"/>
        <a:ext cx="9144000" cy="1172848"/>
      </dsp:txXfrm>
    </dsp:sp>
    <dsp:sp modelId="{3E6C0B91-C696-4AD2-A73F-18E8F3C807BD}">
      <dsp:nvSpPr>
        <dsp:cNvPr id="0" name=""/>
        <dsp:cNvSpPr/>
      </dsp:nvSpPr>
      <dsp:spPr>
        <a:xfrm>
          <a:off x="0" y="1175322"/>
          <a:ext cx="4572000" cy="999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kern="1200" dirty="0"/>
            <a:t>Написао-Франческо Петрарка</a:t>
          </a:r>
          <a:endParaRPr lang="en-US" sz="2400" kern="1200" dirty="0"/>
        </a:p>
      </dsp:txBody>
      <dsp:txXfrm>
        <a:off x="0" y="1175322"/>
        <a:ext cx="4572000" cy="999092"/>
      </dsp:txXfrm>
    </dsp:sp>
    <dsp:sp modelId="{C5308105-A071-4BA8-A406-606F335A002E}">
      <dsp:nvSpPr>
        <dsp:cNvPr id="0" name=""/>
        <dsp:cNvSpPr/>
      </dsp:nvSpPr>
      <dsp:spPr>
        <a:xfrm>
          <a:off x="4572000" y="1175322"/>
          <a:ext cx="4572000" cy="999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100" kern="1200" dirty="0"/>
            <a:t>1.Пјесме испјеване за живота Лауре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100" kern="1200" dirty="0"/>
            <a:t>2.Пјесме  послије смрти Лауре</a:t>
          </a:r>
          <a:endParaRPr lang="en-US" sz="2100" kern="1200" dirty="0"/>
        </a:p>
      </dsp:txBody>
      <dsp:txXfrm>
        <a:off x="4572000" y="1175322"/>
        <a:ext cx="4572000" cy="999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441D-52C8-4799-A9DE-FCEA961BC8CE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7B8D7-4F09-4A10-A5F0-731F264B6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7B8D7-4F09-4A10-A5F0-731F264B6A2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9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25B5-749B-4F70-B88E-F814290284E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6BDE-31A7-4DDD-B666-2EDEEA37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904881"/>
              </p:ext>
            </p:extLst>
          </p:nvPr>
        </p:nvGraphicFramePr>
        <p:xfrm>
          <a:off x="0" y="762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6400800"/>
          </a:xfrm>
        </p:spPr>
        <p:txBody>
          <a:bodyPr/>
          <a:lstStyle/>
          <a:p>
            <a:pPr>
              <a:buNone/>
            </a:pPr>
            <a:endParaRPr lang="sr-Cyrl-BA" sz="2800" dirty="0"/>
          </a:p>
          <a:p>
            <a:r>
              <a:rPr lang="sr-Cyrl-BA" sz="2800" dirty="0"/>
              <a:t> </a:t>
            </a:r>
            <a:r>
              <a:rPr lang="sr-Cyrl-BA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Најпознатија пјесничка дјела</a:t>
            </a:r>
            <a:r>
              <a:rPr lang="sr-Latn-R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sr-Cyrl-B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Азбучна молитва</a:t>
            </a: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“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sr-Cyrl-BA" sz="2800" dirty="0"/>
              <a:t> </a:t>
            </a:r>
            <a:r>
              <a:rPr lang="sr-Cyrl-BA" sz="2800" dirty="0">
                <a:solidFill>
                  <a:srgbClr val="FFFF00"/>
                </a:solidFill>
              </a:rPr>
              <a:t>Константина Презвитера</a:t>
            </a:r>
            <a:r>
              <a:rPr lang="sr-Latn-RS" sz="2800" dirty="0">
                <a:solidFill>
                  <a:srgbClr val="FFFF00"/>
                </a:solidFill>
              </a:rPr>
              <a:t>;</a:t>
            </a:r>
            <a:endParaRPr lang="sr-Cyrl-BA" sz="28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Молитва кнезу </a:t>
            </a:r>
            <a:r>
              <a:rPr lang="sr-Cyrl-BA" sz="2800" dirty="0">
                <a:solidFill>
                  <a:srgbClr val="FFFF00"/>
                </a:solidFill>
              </a:rPr>
              <a:t>Лазару</a:t>
            </a:r>
            <a:r>
              <a:rPr lang="sr-Latn-RS" sz="2800" dirty="0">
                <a:solidFill>
                  <a:srgbClr val="FFFF00"/>
                </a:solidFill>
              </a:rPr>
              <a:t>“</a:t>
            </a:r>
            <a:r>
              <a:rPr lang="sr-Cyrl-BA" sz="2800" dirty="0">
                <a:solidFill>
                  <a:srgbClr val="FFFF00"/>
                </a:solidFill>
              </a:rPr>
              <a:t>, пјесника из Раванице</a:t>
            </a:r>
            <a:r>
              <a:rPr lang="sr-Latn-RS" sz="2800" dirty="0">
                <a:solidFill>
                  <a:srgbClr val="FFFF00"/>
                </a:solidFill>
              </a:rPr>
              <a:t>;</a:t>
            </a:r>
            <a:endParaRPr lang="sr-Cyrl-BA" sz="28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Слово </a:t>
            </a:r>
            <a:r>
              <a:rPr lang="sr-Cyrl-BA" sz="2800" dirty="0" err="1">
                <a:solidFill>
                  <a:schemeClr val="bg1">
                    <a:lumMod val="85000"/>
                  </a:schemeClr>
                </a:solidFill>
              </a:rPr>
              <a:t>љубве</a:t>
            </a: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“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,</a:t>
            </a:r>
            <a:r>
              <a:rPr lang="sr-Cyrl-BA" sz="2800" dirty="0"/>
              <a:t> </a:t>
            </a:r>
            <a:r>
              <a:rPr lang="sr-Cyrl-BA" sz="2800" dirty="0">
                <a:solidFill>
                  <a:srgbClr val="FFFF00"/>
                </a:solidFill>
              </a:rPr>
              <a:t>деспота Стефана Лазаревића</a:t>
            </a:r>
            <a:r>
              <a:rPr lang="sr-Latn-RS" sz="2800" dirty="0">
                <a:solidFill>
                  <a:srgbClr val="FFFF00"/>
                </a:solidFill>
              </a:rPr>
              <a:t>;</a:t>
            </a:r>
            <a:endParaRPr lang="sr-Cyrl-BA" sz="28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sr-Cyrl-BA" sz="2800" dirty="0" err="1">
                <a:solidFill>
                  <a:schemeClr val="bg1">
                    <a:lumMod val="85000"/>
                  </a:schemeClr>
                </a:solidFill>
              </a:rPr>
              <a:t>Отписаније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sr-Cyrl-BA" sz="2800" dirty="0" err="1">
                <a:solidFill>
                  <a:schemeClr val="bg1">
                    <a:lumMod val="85000"/>
                  </a:schemeClr>
                </a:solidFill>
              </a:rPr>
              <a:t>богољубно</a:t>
            </a: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“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,</a:t>
            </a:r>
            <a:r>
              <a:rPr lang="sr-Cyrl-BA" sz="2800" dirty="0"/>
              <a:t> </a:t>
            </a:r>
            <a:r>
              <a:rPr lang="sr-Cyrl-BA" sz="2800" dirty="0">
                <a:solidFill>
                  <a:srgbClr val="FFFF00"/>
                </a:solidFill>
              </a:rPr>
              <a:t>Јелене </a:t>
            </a:r>
            <a:r>
              <a:rPr lang="sr-Cyrl-BA" sz="2800" dirty="0" err="1">
                <a:solidFill>
                  <a:srgbClr val="FFFF00"/>
                </a:solidFill>
              </a:rPr>
              <a:t>Балшић</a:t>
            </a:r>
            <a:r>
              <a:rPr lang="sr-Latn-RS" sz="2800" dirty="0">
                <a:solidFill>
                  <a:srgbClr val="FFFF00"/>
                </a:solidFill>
              </a:rPr>
              <a:t>;</a:t>
            </a:r>
            <a:endParaRPr lang="sr-Cyrl-BA" sz="28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BA" sz="2800" dirty="0" err="1">
                <a:solidFill>
                  <a:srgbClr val="FFFF00"/>
                </a:solidFill>
              </a:rPr>
              <a:t>Јефимијина</a:t>
            </a:r>
            <a:r>
              <a:rPr lang="sr-Cyrl-BA" sz="2800" dirty="0"/>
              <a:t> </a:t>
            </a:r>
            <a:r>
              <a:rPr lang="sr-Latn-RS" sz="2800" dirty="0">
                <a:solidFill>
                  <a:schemeClr val="bg1"/>
                </a:solidFill>
              </a:rPr>
              <a:t>„</a:t>
            </a:r>
            <a:r>
              <a:rPr lang="sr-Cyrl-BA" sz="2800" dirty="0">
                <a:solidFill>
                  <a:schemeClr val="bg1">
                    <a:lumMod val="85000"/>
                  </a:schemeClr>
                </a:solidFill>
              </a:rPr>
              <a:t>Похвала кнезу Лазару</a:t>
            </a:r>
            <a:r>
              <a:rPr lang="sr-Latn-RS" sz="2800" dirty="0">
                <a:solidFill>
                  <a:schemeClr val="bg1">
                    <a:lumMod val="85000"/>
                  </a:schemeClr>
                </a:solidFill>
              </a:rPr>
              <a:t>“</a:t>
            </a:r>
            <a:endParaRPr lang="sr-Cyrl-BA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Слика 3">
            <a:extLst>
              <a:ext uri="{FF2B5EF4-FFF2-40B4-BE49-F238E27FC236}">
                <a16:creationId xmlns:a16="http://schemas.microsoft.com/office/drawing/2014/main" id="{2721FCC5-24AA-4E82-AEA9-AA37B7E89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09998"/>
            <a:ext cx="1857375" cy="2466975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id="{5B16CF28-ED9A-4BFD-B0DF-D6063A082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200524"/>
            <a:ext cx="2705100" cy="1685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sr-Cyrl-BA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Српске средњовјековне биографије</a:t>
            </a:r>
            <a:endParaRPr lang="en-US" b="1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sr-Cyrl-BA" sz="2800" dirty="0"/>
              <a:t> </a:t>
            </a:r>
            <a:r>
              <a:rPr lang="sr-Cyrl-BA" sz="2800" dirty="0">
                <a:solidFill>
                  <a:schemeClr val="bg1"/>
                </a:solidFill>
              </a:rPr>
              <a:t>оригинална српска средњовјековна књижевна дјела настала под директим утицајем хагиографија</a:t>
            </a:r>
            <a:r>
              <a:rPr lang="sr-Latn-RS" sz="2800" dirty="0">
                <a:solidFill>
                  <a:schemeClr val="bg1"/>
                </a:solidFill>
              </a:rPr>
              <a:t>;</a:t>
            </a:r>
            <a:endParaRPr lang="sr-Cyrl-BA" sz="2800" dirty="0">
              <a:solidFill>
                <a:schemeClr val="bg1"/>
              </a:solidFill>
            </a:endParaRPr>
          </a:p>
          <a:p>
            <a:r>
              <a:rPr lang="sr-Cyrl-BA" sz="2800" dirty="0">
                <a:solidFill>
                  <a:schemeClr val="bg1"/>
                </a:solidFill>
              </a:rPr>
              <a:t>у њима се описује живот владара,помагање и подизање манастира,ступање у </a:t>
            </a:r>
            <a:endParaRPr lang="sr-Latn-R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   </a:t>
            </a:r>
            <a:r>
              <a:rPr lang="sr-Cyrl-BA" sz="2800" dirty="0" err="1">
                <a:solidFill>
                  <a:schemeClr val="bg1"/>
                </a:solidFill>
              </a:rPr>
              <a:t>манастир,живот</a:t>
            </a:r>
            <a:r>
              <a:rPr lang="sr-Cyrl-BA" sz="2800" dirty="0">
                <a:solidFill>
                  <a:schemeClr val="bg1"/>
                </a:solidFill>
              </a:rPr>
              <a:t> у њему и смрт</a:t>
            </a:r>
            <a:r>
              <a:rPr lang="sr-Latn-RS" sz="2800" dirty="0">
                <a:solidFill>
                  <a:schemeClr val="bg1"/>
                </a:solidFill>
              </a:rPr>
              <a:t>;</a:t>
            </a:r>
            <a:endParaRPr lang="sr-Cyrl-BA" sz="2800" dirty="0">
              <a:solidFill>
                <a:schemeClr val="bg1"/>
              </a:solidFill>
            </a:endParaRPr>
          </a:p>
          <a:p>
            <a:r>
              <a:rPr lang="sr-Cyrl-BA" sz="2800" dirty="0">
                <a:solidFill>
                  <a:schemeClr val="bg1"/>
                </a:solidFill>
              </a:rPr>
              <a:t>биографије су писали архиепископи, </a:t>
            </a:r>
            <a:endParaRPr lang="sr-Latn-R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    </a:t>
            </a:r>
            <a:r>
              <a:rPr lang="sr-Cyrl-BA" sz="2800" dirty="0">
                <a:solidFill>
                  <a:schemeClr val="bg1"/>
                </a:solidFill>
              </a:rPr>
              <a:t>монаси, владари</a:t>
            </a:r>
            <a:r>
              <a:rPr lang="sr-Latn-RS" sz="2800" dirty="0">
                <a:solidFill>
                  <a:schemeClr val="bg1"/>
                </a:solidFill>
              </a:rPr>
              <a:t>;</a:t>
            </a:r>
            <a:endParaRPr lang="sr-Cyrl-BA" sz="2800" dirty="0">
              <a:solidFill>
                <a:schemeClr val="bg1"/>
              </a:solidFill>
            </a:endParaRPr>
          </a:p>
          <a:p>
            <a:r>
              <a:rPr lang="sr-Cyrl-BA" sz="2800" dirty="0">
                <a:solidFill>
                  <a:schemeClr val="bg1"/>
                </a:solidFill>
              </a:rPr>
              <a:t>писане су српском редакцијом или </a:t>
            </a:r>
            <a:endParaRPr lang="sr-Latn-R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   </a:t>
            </a:r>
            <a:r>
              <a:rPr lang="sr-Cyrl-BA" sz="2800" dirty="0">
                <a:solidFill>
                  <a:schemeClr val="bg1"/>
                </a:solidFill>
              </a:rPr>
              <a:t>српскословенским језиком</a:t>
            </a:r>
            <a:r>
              <a:rPr lang="sr-Latn-RS" sz="2800" dirty="0">
                <a:solidFill>
                  <a:schemeClr val="bg1"/>
                </a:solidFill>
              </a:rPr>
              <a:t>;</a:t>
            </a:r>
            <a:endParaRPr lang="sr-Cyrl-BA" sz="2800" dirty="0">
              <a:solidFill>
                <a:schemeClr val="bg1"/>
              </a:solidFill>
            </a:endParaRPr>
          </a:p>
          <a:p>
            <a:r>
              <a:rPr lang="sr-Cyrl-BA" sz="2800" dirty="0">
                <a:solidFill>
                  <a:schemeClr val="bg1"/>
                </a:solidFill>
              </a:rPr>
              <a:t>писање биографија почело је у </a:t>
            </a:r>
            <a:r>
              <a:rPr lang="sr-Latn-RS" sz="2800" dirty="0">
                <a:solidFill>
                  <a:schemeClr val="bg1"/>
                </a:solidFill>
              </a:rPr>
              <a:t>XIII</a:t>
            </a:r>
            <a:r>
              <a:rPr lang="sr-Cyrl-BA" sz="2800" dirty="0">
                <a:solidFill>
                  <a:schemeClr val="bg1"/>
                </a:solidFill>
              </a:rPr>
              <a:t> вијеку и трајало до </a:t>
            </a:r>
            <a:r>
              <a:rPr lang="sr-Latn-RS" sz="2800" dirty="0">
                <a:solidFill>
                  <a:schemeClr val="bg1"/>
                </a:solidFill>
              </a:rPr>
              <a:t>XVII </a:t>
            </a:r>
            <a:r>
              <a:rPr lang="sr-Cyrl-BA" sz="2800" dirty="0">
                <a:solidFill>
                  <a:schemeClr val="bg1"/>
                </a:solidFill>
              </a:rPr>
              <a:t>вијека</a:t>
            </a:r>
            <a:r>
              <a:rPr lang="sr-Latn-RS" sz="2800" dirty="0">
                <a:solidFill>
                  <a:schemeClr val="bg1"/>
                </a:solidFill>
              </a:rPr>
              <a:t>.</a:t>
            </a:r>
            <a:endParaRPr lang="sr-Cyrl-BA" sz="2800" dirty="0">
              <a:solidFill>
                <a:schemeClr val="bg1"/>
              </a:solidFill>
            </a:endParaRPr>
          </a:p>
          <a:p>
            <a:endParaRPr lang="en-US" sz="2800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9BD2E8AA-097D-4787-BFE9-A92C3F9F4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133600" cy="2771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BA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Најпознатији српски средњовјековни биографи су: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257800"/>
          </a:xfrm>
        </p:spPr>
        <p:txBody>
          <a:bodyPr/>
          <a:lstStyle/>
          <a:p>
            <a:r>
              <a:rPr lang="sr-Cyrl-BA" dirty="0"/>
              <a:t>Сава Немањић</a:t>
            </a:r>
          </a:p>
          <a:p>
            <a:r>
              <a:rPr lang="sr-Cyrl-BA" dirty="0"/>
              <a:t>Стефан Првовјенчани      </a:t>
            </a:r>
          </a:p>
          <a:p>
            <a:r>
              <a:rPr lang="sr-Cyrl-BA" dirty="0"/>
              <a:t>Доментијан                       </a:t>
            </a:r>
            <a:r>
              <a:rPr lang="sr-Cyrl-BA" sz="3600" dirty="0"/>
              <a:t> </a:t>
            </a:r>
            <a:r>
              <a:rPr lang="sr-Latn-RS" b="1" dirty="0"/>
              <a:t>XIII </a:t>
            </a:r>
            <a:r>
              <a:rPr lang="sr-Cyrl-BA" b="1" dirty="0"/>
              <a:t>вијек</a:t>
            </a:r>
            <a:endParaRPr lang="sr-Cyrl-BA" sz="3600" b="1" dirty="0"/>
          </a:p>
          <a:p>
            <a:r>
              <a:rPr lang="sr-Cyrl-BA" dirty="0"/>
              <a:t>Теодосије</a:t>
            </a:r>
          </a:p>
          <a:p>
            <a:r>
              <a:rPr lang="sr-Cyrl-BA" dirty="0"/>
              <a:t>Архиепископ Данило      </a:t>
            </a:r>
            <a:r>
              <a:rPr lang="sr-Latn-RS" dirty="0"/>
              <a:t> </a:t>
            </a:r>
            <a:r>
              <a:rPr lang="sr-Latn-RS" sz="2800" b="1" dirty="0"/>
              <a:t>XIV </a:t>
            </a:r>
            <a:r>
              <a:rPr lang="sr-Cyrl-BA" sz="2800" b="1" dirty="0"/>
              <a:t>вијек</a:t>
            </a:r>
            <a:endParaRPr lang="sr-Cyrl-BA" b="1" dirty="0"/>
          </a:p>
          <a:p>
            <a:r>
              <a:rPr lang="sr-Cyrl-BA" dirty="0"/>
              <a:t>Григорије Цамблак            </a:t>
            </a:r>
          </a:p>
          <a:p>
            <a:r>
              <a:rPr lang="sr-Cyrl-BA" dirty="0"/>
              <a:t>Константин Филозоф       </a:t>
            </a:r>
            <a:r>
              <a:rPr lang="sr-Latn-RS" sz="2800" b="1" dirty="0"/>
              <a:t>XV </a:t>
            </a:r>
            <a:r>
              <a:rPr lang="sr-Cyrl-BA" sz="2800" b="1" dirty="0"/>
              <a:t>вијек</a:t>
            </a:r>
            <a:endParaRPr lang="sr-Cyrl-BA" b="1" dirty="0"/>
          </a:p>
          <a:p>
            <a:r>
              <a:rPr lang="sr-Cyrl-BA" dirty="0"/>
              <a:t>патријарх </a:t>
            </a:r>
            <a:r>
              <a:rPr lang="sr-Cyrl-BA" dirty="0" err="1"/>
              <a:t>Пајсије</a:t>
            </a:r>
            <a:r>
              <a:rPr lang="sr-Latn-RS" dirty="0"/>
              <a:t> </a:t>
            </a:r>
            <a:r>
              <a:rPr lang="sr-Cyrl-BA" dirty="0"/>
              <a:t>      </a:t>
            </a:r>
            <a:r>
              <a:rPr lang="sr-Latn-RS" sz="2800" b="1" dirty="0"/>
              <a:t>XVII</a:t>
            </a:r>
            <a:r>
              <a:rPr lang="sr-Cyrl-BA" sz="2800" b="1" dirty="0"/>
              <a:t> вијек</a:t>
            </a:r>
            <a:endParaRPr lang="en-US" b="1" dirty="0"/>
          </a:p>
        </p:txBody>
      </p:sp>
      <p:sp>
        <p:nvSpPr>
          <p:cNvPr id="5" name="Right Brace 4"/>
          <p:cNvSpPr/>
          <p:nvPr/>
        </p:nvSpPr>
        <p:spPr>
          <a:xfrm>
            <a:off x="4191000" y="1676400"/>
            <a:ext cx="609600" cy="2209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363278" y="41148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191000" y="4724400"/>
            <a:ext cx="533400" cy="990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57600" y="5943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Слика 7">
            <a:extLst>
              <a:ext uri="{FF2B5EF4-FFF2-40B4-BE49-F238E27FC236}">
                <a16:creationId xmlns:a16="http://schemas.microsoft.com/office/drawing/2014/main" id="{278D35FF-B0DD-4D45-BF81-DAC9A4EF94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3243262"/>
            <a:ext cx="2619375" cy="1743075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id="{3F852260-851C-4FE8-8BD5-6485DC01B0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6066">
            <a:off x="6809961" y="2705100"/>
            <a:ext cx="1819275" cy="2514600"/>
          </a:xfrm>
          <a:prstGeom prst="rect">
            <a:avLst/>
          </a:prstGeom>
        </p:spPr>
      </p:pic>
      <p:pic>
        <p:nvPicPr>
          <p:cNvPr id="13" name="Слика 12">
            <a:extLst>
              <a:ext uri="{FF2B5EF4-FFF2-40B4-BE49-F238E27FC236}">
                <a16:creationId xmlns:a16="http://schemas.microsoft.com/office/drawing/2014/main" id="{4E9A7477-4883-41DC-B474-CC3B4C893C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8464">
            <a:off x="7191168" y="2513822"/>
            <a:ext cx="1666875" cy="2743200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id="{6112AF62-49A0-4E4F-925A-D937F5C2E8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630">
            <a:off x="6604238" y="2952173"/>
            <a:ext cx="2466975" cy="22171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6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9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1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500"/>
                            </p:stCondLst>
                            <p:childTnLst>
                              <p:par>
                                <p:cTn id="66" presetID="5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50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9500"/>
                            </p:stCondLst>
                            <p:childTnLst>
                              <p:par>
                                <p:cTn id="8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sr-Cyrl-BA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Глагољица-прво словенско писмо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sr-Cyrl-BA" dirty="0">
                <a:solidFill>
                  <a:schemeClr val="bg1"/>
                </a:solidFill>
              </a:rPr>
              <a:t>творац писма је Ћирило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настало у </a:t>
            </a:r>
            <a:r>
              <a:rPr lang="sr-Latn-RS" dirty="0">
                <a:solidFill>
                  <a:schemeClr val="bg1"/>
                </a:solidFill>
              </a:rPr>
              <a:t>IX </a:t>
            </a:r>
            <a:r>
              <a:rPr lang="sr-Cyrl-BA" dirty="0">
                <a:solidFill>
                  <a:schemeClr val="bg1"/>
                </a:solidFill>
              </a:rPr>
              <a:t>вијеку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имало је 38 знакова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име добило по глаголу “глагољати”-</a:t>
            </a:r>
            <a:r>
              <a:rPr lang="sr-Cyrl-BA" i="1" dirty="0">
                <a:solidFill>
                  <a:schemeClr val="bg1"/>
                </a:solidFill>
              </a:rPr>
              <a:t>говорити</a:t>
            </a:r>
            <a:r>
              <a:rPr lang="sr-Latn-RS" i="1" dirty="0">
                <a:solidFill>
                  <a:schemeClr val="bg1"/>
                </a:solidFill>
              </a:rPr>
              <a:t>;</a:t>
            </a:r>
            <a:endParaRPr lang="sr-Cyrl-BA" i="1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први књижевни словенски језик је старословенски (црквенословенски) језик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најстарији споменици на старословенском језику су: </a:t>
            </a:r>
            <a:r>
              <a:rPr lang="sr-Cyrl-BA" i="1" dirty="0" err="1">
                <a:solidFill>
                  <a:schemeClr val="bg1"/>
                </a:solidFill>
              </a:rPr>
              <a:t>Асеманово</a:t>
            </a:r>
            <a:r>
              <a:rPr lang="sr-Cyrl-BA" i="1" dirty="0">
                <a:solidFill>
                  <a:schemeClr val="bg1"/>
                </a:solidFill>
              </a:rPr>
              <a:t> јеванђеље, Синајски псалтир, О </a:t>
            </a:r>
            <a:r>
              <a:rPr lang="sr-Cyrl-BA" i="1" dirty="0" err="1">
                <a:solidFill>
                  <a:schemeClr val="bg1"/>
                </a:solidFill>
              </a:rPr>
              <a:t>писменах</a:t>
            </a:r>
            <a:r>
              <a:rPr lang="sr-Cyrl-BA" dirty="0">
                <a:solidFill>
                  <a:schemeClr val="bg1"/>
                </a:solidFill>
              </a:rPr>
              <a:t>.</a:t>
            </a:r>
          </a:p>
          <a:p>
            <a:endParaRPr lang="sr-Cyrl-BA" i="1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935D5651-7B0D-4230-BE66-E24280FFE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990600"/>
            <a:ext cx="2819400" cy="1857375"/>
          </a:xfrm>
          <a:prstGeom prst="rect">
            <a:avLst/>
          </a:prstGeom>
        </p:spPr>
      </p:pic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80A27839-897E-4ACD-AFCC-4E44DA531183}"/>
              </a:ext>
            </a:extLst>
          </p:cNvPr>
          <p:cNvSpPr/>
          <p:nvPr/>
        </p:nvSpPr>
        <p:spPr>
          <a:xfrm>
            <a:off x="5867400" y="990600"/>
            <a:ext cx="2819400" cy="381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Обла и угласта глагољица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r>
              <a:rPr lang="sr-Cyrl-BA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Ћирилица-друго словенско писмо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05400"/>
          </a:xfrm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</a:rPr>
              <a:t>настала је крајем </a:t>
            </a:r>
            <a:r>
              <a:rPr lang="sr-Latn-RS" dirty="0">
                <a:solidFill>
                  <a:schemeClr val="bg1"/>
                </a:solidFill>
              </a:rPr>
              <a:t>IX</a:t>
            </a:r>
            <a:r>
              <a:rPr lang="sr-Cyrl-BA" dirty="0">
                <a:solidFill>
                  <a:schemeClr val="bg1"/>
                </a:solidFill>
              </a:rPr>
              <a:t> и почетком </a:t>
            </a:r>
            <a:r>
              <a:rPr lang="sr-Latn-RS" dirty="0">
                <a:solidFill>
                  <a:schemeClr val="bg1"/>
                </a:solidFill>
              </a:rPr>
              <a:t>X</a:t>
            </a:r>
            <a:r>
              <a:rPr lang="sr-Cyrl-BA" dirty="0">
                <a:solidFill>
                  <a:schemeClr val="bg1"/>
                </a:solidFill>
              </a:rPr>
              <a:t> вијека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творац је Климент Охридски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имала је више од 40 слова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најстарији ћирилични споменик </a:t>
            </a:r>
            <a:endParaRPr lang="sr-Latn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  </a:t>
            </a:r>
            <a:r>
              <a:rPr lang="sr-Cyrl-BA" dirty="0">
                <a:solidFill>
                  <a:schemeClr val="bg1"/>
                </a:solidFill>
              </a:rPr>
              <a:t>је </a:t>
            </a:r>
            <a:r>
              <a:rPr lang="sr-Cyrl-BA" i="1" dirty="0">
                <a:solidFill>
                  <a:schemeClr val="bg1"/>
                </a:solidFill>
              </a:rPr>
              <a:t>Самуилова плоча </a:t>
            </a:r>
            <a:r>
              <a:rPr lang="sr-Cyrl-BA" dirty="0">
                <a:solidFill>
                  <a:schemeClr val="bg1"/>
                </a:solidFill>
              </a:rPr>
              <a:t>из 993.године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најстарији српски ћирилични 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   споменик је </a:t>
            </a:r>
            <a:r>
              <a:rPr lang="sr-Cyrl-BA" i="1" dirty="0">
                <a:solidFill>
                  <a:schemeClr val="bg1"/>
                </a:solidFill>
              </a:rPr>
              <a:t>Мирослав</a:t>
            </a:r>
            <a:r>
              <a:rPr lang="sr-Cyrl-RS" i="1">
                <a:solidFill>
                  <a:schemeClr val="bg1"/>
                </a:solidFill>
              </a:rPr>
              <a:t>љев</a:t>
            </a:r>
            <a:r>
              <a:rPr lang="sr-Cyrl-BA" i="1">
                <a:solidFill>
                  <a:schemeClr val="bg1"/>
                </a:solidFill>
              </a:rPr>
              <a:t>о </a:t>
            </a:r>
            <a:r>
              <a:rPr lang="sr-Cyrl-BA" i="1" dirty="0">
                <a:solidFill>
                  <a:schemeClr val="bg1"/>
                </a:solidFill>
              </a:rPr>
              <a:t>јеванђеље </a:t>
            </a:r>
          </a:p>
          <a:p>
            <a:pPr marL="0" indent="0">
              <a:buNone/>
            </a:pPr>
            <a:r>
              <a:rPr lang="sr-Cyrl-BA" i="1" dirty="0">
                <a:solidFill>
                  <a:schemeClr val="bg1"/>
                </a:solidFill>
              </a:rPr>
              <a:t>    </a:t>
            </a:r>
            <a:r>
              <a:rPr lang="sr-Cyrl-BA" dirty="0">
                <a:solidFill>
                  <a:schemeClr val="bg1"/>
                </a:solidFill>
              </a:rPr>
              <a:t>из </a:t>
            </a:r>
            <a:r>
              <a:rPr lang="sr-Latn-RS" dirty="0">
                <a:solidFill>
                  <a:schemeClr val="bg1"/>
                </a:solidFill>
              </a:rPr>
              <a:t>XII</a:t>
            </a:r>
            <a:r>
              <a:rPr lang="sr-Cyrl-BA" dirty="0">
                <a:solidFill>
                  <a:schemeClr val="bg1"/>
                </a:solidFill>
              </a:rPr>
              <a:t> вијека.</a:t>
            </a:r>
          </a:p>
          <a:p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55DCA0B-ECF7-41AA-81D9-345A8F67B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971675"/>
            <a:ext cx="2743200" cy="1457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sr-Cyrl-BA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Угласта глагољица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229600" cy="5257800"/>
          </a:xfrm>
        </p:spPr>
        <p:txBody>
          <a:bodyPr/>
          <a:lstStyle/>
          <a:p>
            <a:endParaRPr lang="en-US" dirty="0"/>
          </a:p>
          <a:p>
            <a:r>
              <a:rPr lang="sr-Cyrl-BA" dirty="0">
                <a:solidFill>
                  <a:schemeClr val="bg1"/>
                </a:solidFill>
              </a:rPr>
              <a:t>настаје почетком </a:t>
            </a:r>
            <a:r>
              <a:rPr lang="sr-Latn-RS" dirty="0">
                <a:solidFill>
                  <a:schemeClr val="bg1"/>
                </a:solidFill>
              </a:rPr>
              <a:t>XI </a:t>
            </a:r>
            <a:r>
              <a:rPr lang="sr-Cyrl-BA" dirty="0">
                <a:solidFill>
                  <a:schemeClr val="bg1"/>
                </a:solidFill>
              </a:rPr>
              <a:t>вијека у Хрватској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творци су сљедбеници Ћирила и Методија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у угластој глагољици је присутан народни </a:t>
            </a:r>
            <a:r>
              <a:rPr lang="sr-Cyrl-BA" dirty="0" err="1">
                <a:solidFill>
                  <a:schemeClr val="bg1"/>
                </a:solidFill>
              </a:rPr>
              <a:t>језик,живи</a:t>
            </a:r>
            <a:r>
              <a:rPr lang="sr-Cyrl-BA" dirty="0">
                <a:solidFill>
                  <a:schemeClr val="bg1"/>
                </a:solidFill>
              </a:rPr>
              <a:t> говор-чакавски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најстарији споменик је </a:t>
            </a:r>
            <a:r>
              <a:rPr lang="sr-Cyrl-BA" i="1" dirty="0">
                <a:solidFill>
                  <a:schemeClr val="bg1"/>
                </a:solidFill>
              </a:rPr>
              <a:t>Башчанска плоча </a:t>
            </a:r>
            <a:r>
              <a:rPr lang="sr-Cyrl-BA" dirty="0">
                <a:solidFill>
                  <a:schemeClr val="bg1"/>
                </a:solidFill>
              </a:rPr>
              <a:t>из </a:t>
            </a:r>
            <a:r>
              <a:rPr lang="sr-Latn-RS" dirty="0">
                <a:solidFill>
                  <a:schemeClr val="bg1"/>
                </a:solidFill>
              </a:rPr>
              <a:t>XI </a:t>
            </a:r>
            <a:r>
              <a:rPr lang="sr-Cyrl-BA" dirty="0">
                <a:solidFill>
                  <a:schemeClr val="bg1"/>
                </a:solidFill>
              </a:rPr>
              <a:t>вијека(нађена код Башке на </a:t>
            </a:r>
            <a:r>
              <a:rPr lang="sr-Cyrl-BA" dirty="0" err="1">
                <a:solidFill>
                  <a:schemeClr val="bg1"/>
                </a:solidFill>
              </a:rPr>
              <a:t>Крку</a:t>
            </a:r>
            <a:r>
              <a:rPr lang="sr-Cyrl-BA" dirty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389689DA-86D0-4DBB-A8C8-58E281373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476750"/>
            <a:ext cx="3352800" cy="2076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26" presetClass="entr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rPr lang="sr-Cyrl-BA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Босанска ћирилица-босанчица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4525963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Јавља се у </a:t>
            </a:r>
            <a:r>
              <a:rPr lang="sr-Latn-RS" dirty="0">
                <a:solidFill>
                  <a:schemeClr val="bg1"/>
                </a:solidFill>
              </a:rPr>
              <a:t>X </a:t>
            </a:r>
            <a:r>
              <a:rPr lang="sr-Cyrl-BA" dirty="0">
                <a:solidFill>
                  <a:schemeClr val="bg1"/>
                </a:solidFill>
              </a:rPr>
              <a:t>вијеку у западним дијеловима јужнословенских земаља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први су је усвојили богумили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најпознатији споменик је</a:t>
            </a:r>
            <a:r>
              <a:rPr lang="sr-Cyrl-BA" i="1" dirty="0">
                <a:solidFill>
                  <a:schemeClr val="bg1"/>
                </a:solidFill>
              </a:rPr>
              <a:t> Повеља Кулина бана</a:t>
            </a:r>
            <a:r>
              <a:rPr lang="sr-Cyrl-BA" dirty="0">
                <a:solidFill>
                  <a:schemeClr val="bg1"/>
                </a:solidFill>
              </a:rPr>
              <a:t> из </a:t>
            </a:r>
            <a:r>
              <a:rPr lang="sr-Latn-RS" dirty="0">
                <a:solidFill>
                  <a:schemeClr val="bg1"/>
                </a:solidFill>
              </a:rPr>
              <a:t>XII </a:t>
            </a:r>
            <a:r>
              <a:rPr lang="sr-Cyrl-BA" dirty="0">
                <a:solidFill>
                  <a:schemeClr val="bg1"/>
                </a:solidFill>
              </a:rPr>
              <a:t>вијека.</a:t>
            </a:r>
          </a:p>
          <a:p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8FFFF83-2135-402A-83BC-51AB5FA2E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761274"/>
            <a:ext cx="3429000" cy="2112962"/>
          </a:xfrm>
          <a:prstGeom prst="rect">
            <a:avLst/>
          </a:prstGeom>
        </p:spPr>
      </p:pic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65262497-BE69-4310-92C4-59C2C015BE36}"/>
              </a:ext>
            </a:extLst>
          </p:cNvPr>
          <p:cNvSpPr/>
          <p:nvPr/>
        </p:nvSpPr>
        <p:spPr>
          <a:xfrm>
            <a:off x="4876800" y="6019800"/>
            <a:ext cx="3429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Повеља бана Кулина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sr-Cyrl-BA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Народна(усмена)књижевност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карактеристике: </a:t>
            </a:r>
            <a:r>
              <a:rPr lang="sr-Cyrl-BA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варијантност</a:t>
            </a: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промјенљивост, </a:t>
            </a:r>
            <a:r>
              <a:rPr lang="sr-Cyrl-BA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синкретичност</a:t>
            </a: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стереотипност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;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Чине је два облика:</a:t>
            </a:r>
            <a:r>
              <a:rPr lang="sr-Cyrl-B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стих</a:t>
            </a:r>
            <a:r>
              <a:rPr lang="sr-Cyrl-BA" dirty="0"/>
              <a:t> </a:t>
            </a: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и</a:t>
            </a:r>
            <a:r>
              <a:rPr lang="sr-Cyrl-BA" dirty="0"/>
              <a:t> </a:t>
            </a:r>
            <a:endParaRPr lang="sr-Latn-RS" dirty="0"/>
          </a:p>
          <a:p>
            <a:pPr marL="0" indent="0">
              <a:buNone/>
            </a:pPr>
            <a:r>
              <a:rPr lang="sr-Latn-R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sr-Cyrl-B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проза, </a:t>
            </a: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тј. </a:t>
            </a:r>
            <a:r>
              <a:rPr lang="sr-Cyrl-B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народне пјесме </a:t>
            </a: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и</a:t>
            </a:r>
            <a:r>
              <a:rPr lang="sr-Cyrl-BA" dirty="0"/>
              <a:t> </a:t>
            </a:r>
            <a:r>
              <a:rPr lang="sr-Cyrl-B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проза</a:t>
            </a:r>
            <a:r>
              <a:rPr lang="sr-Latn-R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;</a:t>
            </a:r>
            <a:endParaRPr lang="sr-Cyrl-B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народна поезија се дијели на: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Лирске пјесме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Епске пјесме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Лирско-епске пјесме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8BC11C59-BA22-454B-A226-8B9ECCEF1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800600"/>
            <a:ext cx="3657600" cy="1905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8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sr-Cyrl-BA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Лирске народне пјесме</a:t>
            </a:r>
            <a:endParaRPr lang="en-US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битна је мелодија, само пјевање, а не порука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;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садрже </a:t>
            </a:r>
            <a:r>
              <a:rPr lang="sr-Cyrl-BA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осјећања и расположења</a:t>
            </a:r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љубав и бол,радост и </a:t>
            </a:r>
            <a:r>
              <a:rPr lang="sr-Cyrl-BA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туг</a:t>
            </a:r>
            <a:r>
              <a:rPr lang="sr-Cyrl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у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;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кратке су, испјеване у осмерцу или лирском десетерцу, рима је честа, искрене су, богате сликама и мотивима</a:t>
            </a:r>
            <a:r>
              <a:rPr lang="sr-Latn-R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;</a:t>
            </a:r>
            <a:endParaRPr lang="sr-Cyrl-BA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пјевају о међусобним односима и свему што чини живот.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sr-Cyrl-BA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 дијеле се на</a:t>
            </a:r>
            <a:r>
              <a:rPr lang="sr-Cyrl-BA" dirty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митолошке,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обредне,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обичајне,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породичне,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посленичке(о раду),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љубавне,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шаљиве,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побожне(хришћанске),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пјесме са мотивима из Другог свјетског рата.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Слика 5">
            <a:extLst>
              <a:ext uri="{FF2B5EF4-FFF2-40B4-BE49-F238E27FC236}">
                <a16:creationId xmlns:a16="http://schemas.microsoft.com/office/drawing/2014/main" id="{EC90F0A9-EE0B-4C2B-8C21-8C150CC34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9600"/>
            <a:ext cx="2971800" cy="350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6" presetID="21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sr-Cyrl-BA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“Еп о Гилгамешу”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437403"/>
              </p:ext>
            </p:extLst>
          </p:nvPr>
        </p:nvGraphicFramePr>
        <p:xfrm>
          <a:off x="76200" y="990600"/>
          <a:ext cx="8915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12" accel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graphicEl>
                                              <a:dgm id="{AD93E781-B143-4382-914E-357FD60B1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graphicEl>
                                              <a:dgm id="{BDFB56F7-7B52-4D59-A6BF-6B0C82115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graphicEl>
                                              <a:dgm id="{52B276C7-F9FA-4D87-BD50-365F1721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graphicEl>
                                              <a:dgm id="{B2F3A1E3-79DE-4A35-98DB-C2A55382C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graphicEl>
                                              <a:dgm id="{0EDF8C67-1294-4971-BEB4-6B2D3F8AF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graphicEl>
                                              <a:dgm id="{773BB345-8833-485A-823A-FB84B4FC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graphicEl>
                                              <a:dgm id="{52A11EB0-EF2A-4C43-8196-79508A0C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graphicEl>
                                              <a:dgm id="{B1767B8F-9A65-451D-8EFD-02F8B86D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graphicEl>
                                              <a:dgm id="{CE15BDD0-9797-429D-8B5F-7C2A63A1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prstTxWarp prst="textDeflateTop">
              <a:avLst/>
            </a:prstTxWarp>
          </a:bodyPr>
          <a:lstStyle/>
          <a:p>
            <a:r>
              <a:rPr lang="sr-Cyrl-B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Епске народне пјесме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sr-Cyrl-BA" dirty="0">
                <a:solidFill>
                  <a:srgbClr val="FFFF00"/>
                </a:solidFill>
              </a:rPr>
              <a:t>настале су у вријеме великих борби и ратова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основни задатак </a:t>
            </a:r>
            <a:r>
              <a:rPr lang="sr-Latn-RS" dirty="0">
                <a:solidFill>
                  <a:srgbClr val="FFFF00"/>
                </a:solidFill>
              </a:rPr>
              <a:t>„</a:t>
            </a:r>
            <a:r>
              <a:rPr lang="sr-Cyrl-BA" dirty="0">
                <a:solidFill>
                  <a:srgbClr val="FFFF00"/>
                </a:solidFill>
              </a:rPr>
              <a:t>да чува спомен на заслужне претке,на значајне људе и догађаје уопште,на храбре ратнике”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стварању,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sr-Cyrl-BA" dirty="0">
                <a:solidFill>
                  <a:srgbClr val="FFFF00"/>
                </a:solidFill>
              </a:rPr>
              <a:t>ширењу и трајању епских пјесама највише су допринијели </a:t>
            </a:r>
            <a:r>
              <a:rPr lang="sr-Cyrl-BA" i="1" dirty="0">
                <a:solidFill>
                  <a:srgbClr val="FFFF00"/>
                </a:solidFill>
              </a:rPr>
              <a:t>пјевачи-гуслари</a:t>
            </a:r>
            <a:r>
              <a:rPr lang="sr-Latn-RS" i="1" dirty="0">
                <a:solidFill>
                  <a:srgbClr val="FFFF00"/>
                </a:solidFill>
              </a:rPr>
              <a:t>;</a:t>
            </a:r>
            <a:endParaRPr lang="sr-Cyrl-BA" i="1" dirty="0">
              <a:solidFill>
                <a:srgbClr val="FFFF00"/>
              </a:solidFill>
            </a:endParaRPr>
          </a:p>
          <a:p>
            <a:r>
              <a:rPr lang="sr-Cyrl-BA" dirty="0" err="1">
                <a:solidFill>
                  <a:srgbClr val="FFFF00"/>
                </a:solidFill>
              </a:rPr>
              <a:t>доминир</a:t>
            </a:r>
            <a:r>
              <a:rPr lang="sr-Latn-RS" dirty="0">
                <a:solidFill>
                  <a:srgbClr val="FFFF00"/>
                </a:solidFill>
              </a:rPr>
              <a:t>a</a:t>
            </a:r>
            <a:r>
              <a:rPr lang="sr-Cyrl-BA" dirty="0">
                <a:solidFill>
                  <a:srgbClr val="FFFF00"/>
                </a:solidFill>
              </a:rPr>
              <a:t>ју догађаји, ликови, радња, смјена ситуација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ликови су херојског држања, правични су, боре се и гину за слободу.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5257800"/>
          </a:xfrm>
        </p:spPr>
        <p:txBody>
          <a:bodyPr/>
          <a:lstStyle/>
          <a:p>
            <a:pPr marL="514350" indent="-514350"/>
            <a:endParaRPr lang="sr-Cyrl-BA" dirty="0"/>
          </a:p>
          <a:p>
            <a:pPr marL="514350" indent="-514350"/>
            <a:r>
              <a:rPr lang="sr-Cyrl-BA" dirty="0"/>
              <a:t>  </a:t>
            </a:r>
            <a:r>
              <a:rPr lang="sr-Cyrl-BA" dirty="0">
                <a:solidFill>
                  <a:srgbClr val="FFFF00"/>
                </a:solidFill>
              </a:rPr>
              <a:t>Епске народне пјесме дијеле се према: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>
                <a:solidFill>
                  <a:srgbClr val="FFFF00"/>
                </a:solidFill>
              </a:rPr>
              <a:t>дужини стиха, 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>
                <a:solidFill>
                  <a:srgbClr val="FFFF00"/>
                </a:solidFill>
              </a:rPr>
              <a:t>темама и јунацима,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solidFill>
                  <a:srgbClr val="FFFF00"/>
                </a:solidFill>
              </a:rPr>
              <a:t>в</a:t>
            </a:r>
            <a:r>
              <a:rPr lang="sr-Cyrl-BA" dirty="0">
                <a:solidFill>
                  <a:srgbClr val="FFFF00"/>
                </a:solidFill>
              </a:rPr>
              <a:t>ремену</a:t>
            </a:r>
            <a:r>
              <a:rPr lang="sr-Latn-RS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rgbClr val="FFFF00"/>
                </a:solidFill>
              </a:rPr>
              <a:t> у коме су настале.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Слика 3">
            <a:extLst>
              <a:ext uri="{FF2B5EF4-FFF2-40B4-BE49-F238E27FC236}">
                <a16:creationId xmlns:a16="http://schemas.microsoft.com/office/drawing/2014/main" id="{0298B91E-4D6A-4741-893C-7C540695D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3429000"/>
            <a:ext cx="4781550" cy="2819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sr-Cyrl-BA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Кнежева вечера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sr-Cyrl-BA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Епско-лирске пјесме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572000"/>
          </a:xfrm>
        </p:spPr>
        <p:txBody>
          <a:bodyPr/>
          <a:lstStyle/>
          <a:p>
            <a:r>
              <a:rPr lang="sr-Cyrl-BA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у њима су елементи </a:t>
            </a:r>
            <a:r>
              <a:rPr lang="sr-Cyrl-B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лирских</a:t>
            </a:r>
            <a:r>
              <a:rPr lang="sr-Cyrl-BA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пјесама(осјећања, радост, туга, бол),</a:t>
            </a:r>
          </a:p>
          <a:p>
            <a:r>
              <a:rPr lang="sr-Cyrl-BA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sr-Cyrl-B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епских </a:t>
            </a:r>
            <a:r>
              <a:rPr lang="sr-Cyrl-BA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(радња, приповиједање, има фабуле)</a:t>
            </a:r>
            <a:r>
              <a:rPr lang="sr-Latn-R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;</a:t>
            </a:r>
            <a:endParaRPr lang="sr-Cyrl-BA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sr-Cyrl-BA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Дијеле се на: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романсе,</a:t>
            </a:r>
          </a:p>
          <a:p>
            <a:pPr>
              <a:buFont typeface="Wingdings" pitchFamily="2" charset="2"/>
              <a:buChar char="v"/>
            </a:pPr>
            <a:r>
              <a:rPr lang="sr-Cyrl-B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баладе.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BEE032EA-68D9-44B1-AE1C-269C9DD87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933825"/>
            <a:ext cx="2590800" cy="25431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>
            <a:prstTxWarp prst="textDeflateTop">
              <a:avLst/>
            </a:prstTxWarp>
          </a:bodyPr>
          <a:lstStyle/>
          <a:p>
            <a:r>
              <a:rPr lang="sr-Cyrl-B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Хасанагиница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8B50C-35BF-4D58-A5A0-71622E77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graphicEl>
                                              <a:dgm id="{12C8B50C-35BF-4D58-A5A0-71622E776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12C8B50C-35BF-4D58-A5A0-71622E77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graphicEl>
                                              <a:dgm id="{12C8B50C-35BF-4D58-A5A0-71622E77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261EF7-665C-4714-B282-C1D41C4C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F3261EF7-665C-4714-B282-C1D41C4C5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F3261EF7-665C-4714-B282-C1D41C4C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F3261EF7-665C-4714-B282-C1D41C4C5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287F3-EE8D-4AFA-964C-B814069C2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57287F3-EE8D-4AFA-964C-B814069C2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A57287F3-EE8D-4AFA-964C-B814069C2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A57287F3-EE8D-4AFA-964C-B814069C2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C18CC8-B61B-449F-BD22-1ED86E93C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4BC18CC8-B61B-449F-BD22-1ED86E93C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4BC18CC8-B61B-449F-BD22-1ED86E93C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4BC18CC8-B61B-449F-BD22-1ED86E93C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54648D-A3ED-4139-BB38-D62BFAFC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FB54648D-A3ED-4139-BB38-D62BFAFCE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FB54648D-A3ED-4139-BB38-D62BFAFC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FB54648D-A3ED-4139-BB38-D62BFAFC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1B1F0-1618-4A08-B9F1-F45ED9D19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1C21B1F0-1618-4A08-B9F1-F45ED9D19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1C21B1F0-1618-4A08-B9F1-F45ED9D19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1C21B1F0-1618-4A08-B9F1-F45ED9D19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EF2104-D22B-42E2-8F74-FB05E794D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5EF2104-D22B-42E2-8F74-FB05E794D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35EF2104-D22B-42E2-8F74-FB05E794D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35EF2104-D22B-42E2-8F74-FB05E794D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sr-Cyrl-BA" sz="5400" b="1" cap="all" dirty="0">
                <a:ln w="9000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Романсе</a:t>
            </a:r>
            <a:endParaRPr lang="en-US" sz="5400" b="1" cap="all" dirty="0">
              <a:ln w="9000" cmpd="sng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endParaRPr lang="en-US" dirty="0"/>
          </a:p>
          <a:p>
            <a:r>
              <a:rPr lang="sr-Cyrl-BA" dirty="0">
                <a:solidFill>
                  <a:srgbClr val="FFFF00"/>
                </a:solidFill>
              </a:rPr>
              <a:t>лирско-епска врста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у првом плану је лирско,радња није развијена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основни </a:t>
            </a:r>
            <a:r>
              <a:rPr lang="sr-Cyrl-BA" dirty="0" err="1">
                <a:solidFill>
                  <a:srgbClr val="FFFF00"/>
                </a:solidFill>
              </a:rPr>
              <a:t>мотиви:љубав</a:t>
            </a:r>
            <a:r>
              <a:rPr lang="sr-Cyrl-BA" dirty="0">
                <a:solidFill>
                  <a:srgbClr val="FFFF00"/>
                </a:solidFill>
              </a:rPr>
              <a:t>, растанци, породични односи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јављају се сукоби, неразумијевања, али не завршавају кобно(смрћу).</a:t>
            </a:r>
          </a:p>
          <a:p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C890E829-5284-44D8-A3BD-7A24C7B1B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876800"/>
            <a:ext cx="3657600" cy="182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prstTxWarp prst="textChevron">
              <a:avLst/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r-Cyrl-BA" sz="4800" b="1" dirty="0">
                <a:ln/>
                <a:solidFill>
                  <a:schemeClr val="accent3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Баладе</a:t>
            </a:r>
            <a:endParaRPr lang="en-US" sz="4800" b="1" dirty="0">
              <a:ln/>
              <a:solidFill>
                <a:schemeClr val="accent3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10000"/>
          </a:bodyPr>
          <a:lstStyle/>
          <a:p>
            <a:r>
              <a:rPr lang="sr-Cyrl-BA" dirty="0">
                <a:solidFill>
                  <a:srgbClr val="FFFF00"/>
                </a:solidFill>
              </a:rPr>
              <a:t>лирско-епске пјесме,али су ближе епским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пјевају о породичном животу,неки трагичан догађај из  живота који прекида љубав, срећу, </a:t>
            </a:r>
            <a:r>
              <a:rPr lang="sr-Cyrl-BA" dirty="0" err="1">
                <a:solidFill>
                  <a:srgbClr val="FFFF00"/>
                </a:solidFill>
              </a:rPr>
              <a:t>породичу</a:t>
            </a:r>
            <a:r>
              <a:rPr lang="sr-Cyrl-BA" dirty="0">
                <a:solidFill>
                  <a:srgbClr val="FFFF00"/>
                </a:solidFill>
              </a:rPr>
              <a:t> идилу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у себи садрже лирско (снажна осјећања)</a:t>
            </a:r>
            <a:r>
              <a:rPr lang="sr-Latn-RS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rgbClr val="FFFF00"/>
                </a:solidFill>
              </a:rPr>
              <a:t> епско (наративно) и драмско (дијалог, сукоб)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јављају се динамички мотиви и убрзани ток радње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везује се за 1.ситуацију у којој се човјек нашао и која завршава кобно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јунак - посједује достојанство и одлучност и до краја брани своје осјећање и свој став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испјеване у ДУГАЧКОМ стиху у десетерцу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„Смрт мајке Југовића“,“</a:t>
            </a:r>
            <a:r>
              <a:rPr lang="sr-Cyrl-BA" dirty="0" err="1">
                <a:solidFill>
                  <a:srgbClr val="FFFF00"/>
                </a:solidFill>
              </a:rPr>
              <a:t>Хасанагиница</a:t>
            </a:r>
            <a:r>
              <a:rPr lang="sr-Cyrl-BA" dirty="0">
                <a:solidFill>
                  <a:srgbClr val="FFFF00"/>
                </a:solidFill>
              </a:rPr>
              <a:t>“,“Предраг и Ненад“.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r-Cyrl-BA" sz="4800" b="1" spc="50" dirty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Народна проза</a:t>
            </a:r>
            <a:endParaRPr lang="en-US" sz="4800" b="1" spc="50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sr-Cyrl-BA" b="1" dirty="0"/>
              <a:t>Мотиви и теме</a:t>
            </a:r>
            <a:r>
              <a:rPr lang="sr-Cyrl-BA" b="1" i="1" dirty="0"/>
              <a:t>: </a:t>
            </a:r>
            <a:r>
              <a:rPr lang="sr-Cyrl-BA" dirty="0" err="1"/>
              <a:t>богаташи,краљеви,војници,богатство</a:t>
            </a:r>
            <a:r>
              <a:rPr lang="sr-Cyrl-BA" dirty="0"/>
              <a:t>, дворци, насиље и неправда, незнање, дивљење и страх, снови и жеља да се има, да се боље живи</a:t>
            </a:r>
          </a:p>
          <a:p>
            <a:r>
              <a:rPr lang="sr-Cyrl-BA" dirty="0"/>
              <a:t>Дијели се на: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бајке,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новеле,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басне,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легенде,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приче о животињама,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шаљиве приче,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анегдоте,</a:t>
            </a:r>
          </a:p>
          <a:p>
            <a:pPr>
              <a:buFont typeface="Wingdings" pitchFamily="2" charset="2"/>
              <a:buChar char="ü"/>
            </a:pPr>
            <a:r>
              <a:rPr lang="sr-Cyrl-BA" dirty="0"/>
              <a:t>кратке народне умотворине(пословице,</a:t>
            </a:r>
            <a:r>
              <a:rPr lang="sr-Latn-RS" dirty="0"/>
              <a:t> </a:t>
            </a:r>
            <a:r>
              <a:rPr lang="sr-Cyrl-BA" dirty="0"/>
              <a:t>изреке).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55BF64-127B-457B-9786-AE26E25A7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819400"/>
            <a:ext cx="1752600" cy="107594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6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prstTxWarp prst="textCanDown">
              <a:avLst/>
            </a:prstTxWarp>
            <a:noAutofit/>
          </a:bodyPr>
          <a:lstStyle/>
          <a:p>
            <a:r>
              <a:rPr lang="sr-Cyrl-BA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Бајка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 err="1"/>
              <a:t>нестварна,фантастична</a:t>
            </a:r>
            <a:r>
              <a:rPr lang="sr-Cyrl-BA" dirty="0"/>
              <a:t> прича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грађена на митолошкој представи о свијету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јављају се </a:t>
            </a:r>
            <a:r>
              <a:rPr lang="sr-Cyrl-BA" u="sng" dirty="0"/>
              <a:t>натприродна бића </a:t>
            </a:r>
            <a:endParaRPr lang="sr-Latn-RS" u="sng" dirty="0"/>
          </a:p>
          <a:p>
            <a:pPr marL="0" indent="0">
              <a:buNone/>
            </a:pPr>
            <a:r>
              <a:rPr lang="sr-Latn-RS" dirty="0"/>
              <a:t>  </a:t>
            </a:r>
            <a:r>
              <a:rPr lang="sr-Cyrl-BA" dirty="0"/>
              <a:t>(змајеви, аждаје,ђаволи,виле,вјештице...)и </a:t>
            </a:r>
            <a:r>
              <a:rPr lang="sr-Cyrl-BA" u="sng" dirty="0"/>
              <a:t>фантастични предмети</a:t>
            </a:r>
            <a:r>
              <a:rPr lang="sr-Cyrl-BA" dirty="0"/>
              <a:t>(чаробни штапић,немушти </a:t>
            </a:r>
            <a:r>
              <a:rPr lang="sr-Cyrl-BA" dirty="0" err="1"/>
              <a:t>језик,летећи</a:t>
            </a:r>
            <a:r>
              <a:rPr lang="sr-Cyrl-BA" dirty="0"/>
              <a:t> 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   </a:t>
            </a:r>
            <a:r>
              <a:rPr lang="sr-Cyrl-BA" dirty="0"/>
              <a:t>ћилим)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пејзаж је зачарани простор(чудесни дворци,тајанствене </a:t>
            </a:r>
            <a:r>
              <a:rPr lang="sr-Cyrl-BA" dirty="0" err="1"/>
              <a:t>пећине,чардаци</a:t>
            </a:r>
            <a:r>
              <a:rPr lang="sr-Cyrl-BA" dirty="0"/>
              <a:t> 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   </a:t>
            </a:r>
            <a:r>
              <a:rPr lang="sr-Cyrl-BA" dirty="0"/>
              <a:t>ни на небу, ни на земљи)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у средишту је</a:t>
            </a:r>
            <a:r>
              <a:rPr lang="sr-Cyrl-BA" i="1" dirty="0"/>
              <a:t> </a:t>
            </a:r>
            <a:r>
              <a:rPr lang="sr-Cyrl-BA" i="1" u="sng" dirty="0"/>
              <a:t>ЧОВЈЕК.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FA19A-DA90-4CE2-ABF2-639DC256D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0" y="3273309"/>
            <a:ext cx="1955800" cy="2305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sr-Cyrl-BA" dirty="0"/>
              <a:t>Бајке имају утемељена својства:</a:t>
            </a:r>
          </a:p>
          <a:p>
            <a:pPr>
              <a:buFont typeface="Wingdings" pitchFamily="2" charset="2"/>
              <a:buChar char=""/>
            </a:pPr>
            <a:r>
              <a:rPr lang="sr-Cyrl-BA" dirty="0"/>
              <a:t>стереотипан почетак(био једном један цар)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"/>
            </a:pPr>
            <a:r>
              <a:rPr lang="sr-Cyrl-BA" dirty="0"/>
              <a:t>радња никада није у вези са одређеним мјестом или </a:t>
            </a:r>
            <a:r>
              <a:rPr lang="sr-Cyrl-BA" dirty="0" err="1"/>
              <a:t>временом</a:t>
            </a:r>
            <a:r>
              <a:rPr lang="sr-Cyrl-BA" dirty="0"/>
              <a:t> збивања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"/>
            </a:pPr>
            <a:r>
              <a:rPr lang="sr-Cyrl-BA" dirty="0"/>
              <a:t>честа употреба одређених мотива - маћеха не воли пасторка, старија браћа пакосте млађем, убијање аждаје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"/>
            </a:pPr>
            <a:r>
              <a:rPr lang="sr-Cyrl-BA" dirty="0"/>
              <a:t>човјек увијек побјеђује натприродне силе,а добро зло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"/>
            </a:pPr>
            <a:r>
              <a:rPr lang="sr-Cyrl-BA" dirty="0"/>
              <a:t>бројеви(три,</a:t>
            </a:r>
            <a:r>
              <a:rPr lang="sr-Latn-RS" dirty="0"/>
              <a:t> </a:t>
            </a:r>
            <a:r>
              <a:rPr lang="sr-Cyrl-BA" dirty="0"/>
              <a:t>седам,</a:t>
            </a:r>
            <a:r>
              <a:rPr lang="sr-Latn-RS" dirty="0"/>
              <a:t> </a:t>
            </a:r>
            <a:r>
              <a:rPr lang="sr-Cyrl-BA" dirty="0"/>
              <a:t>девет).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sr-Cyrl-BA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sr-Cyrl-B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Илијада”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08123"/>
              </p:ext>
            </p:extLst>
          </p:nvPr>
        </p:nvGraphicFramePr>
        <p:xfrm>
          <a:off x="0" y="10668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sr-Cyrl-BA" sz="6000" b="1" dirty="0">
                <a:ln w="17780" cmpd="sng">
                  <a:solidFill>
                    <a:srgbClr val="E0F51B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Хуманизам</a:t>
            </a:r>
            <a:endParaRPr lang="en-US" sz="6000" b="1" dirty="0">
              <a:ln w="17780" cmpd="sng">
                <a:solidFill>
                  <a:srgbClr val="E0F51B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BA" dirty="0"/>
              <a:t>настао на тлу Италије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представља заокрет од 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   </a:t>
            </a:r>
            <a:r>
              <a:rPr lang="sr-Cyrl-BA" dirty="0"/>
              <a:t>средњег вијека ка антици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у средишту је човјек,слобода живљења и мишљења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 средиште хуманистичких студија је Рим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"/>
            </a:pPr>
            <a:r>
              <a:rPr lang="sr-Cyrl-BA" dirty="0"/>
              <a:t>недостатак: пише се на латинском и грчком језику па само учени људи су схватали дјела.</a:t>
            </a:r>
          </a:p>
          <a:p>
            <a:endParaRPr lang="sr-Cyrl-B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792E1B-7ABE-4298-8820-AE8E2ECFD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00200"/>
            <a:ext cx="2971800" cy="13716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prstTxWarp prst="textChevron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BA" sz="5400" b="1" dirty="0">
                <a:ln w="11430">
                  <a:solidFill>
                    <a:srgbClr val="E0F51B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Ренесанса</a:t>
            </a:r>
            <a:endParaRPr lang="en-US" sz="5400" b="1" dirty="0">
              <a:ln w="11430">
                <a:solidFill>
                  <a:srgbClr val="E0F51B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/>
              <a:t>узори су узимани из свакодневног живота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ствара се на народном језику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средиште ренесансе је Фиренца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захваљујући садржајима којима се бавила,народном језику на који је користила и везаности за реалан живот, ренесанса је била дуговјечнија од хуманизма и остварила је домете у свим областима културе и умјетности.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BA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Одлике </a:t>
            </a:r>
            <a:r>
              <a:rPr lang="sr-Cyrl-BA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ренесанс</a:t>
            </a:r>
            <a:r>
              <a:rPr lang="sr-Cyrl-RS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BA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е књижевности</a:t>
            </a:r>
            <a:endParaRPr lang="en-US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638800"/>
          </a:xfrm>
        </p:spPr>
        <p:txBody>
          <a:bodyPr/>
          <a:lstStyle/>
          <a:p>
            <a:r>
              <a:rPr lang="sr-Cyrl-BA" dirty="0"/>
              <a:t>заговара се активан живот, оданост животу;</a:t>
            </a:r>
          </a:p>
          <a:p>
            <a:r>
              <a:rPr lang="sr-Cyrl-BA" dirty="0"/>
              <a:t>све се ствара у славу човјека;</a:t>
            </a:r>
          </a:p>
          <a:p>
            <a:r>
              <a:rPr lang="sr-Cyrl-BA" dirty="0"/>
              <a:t>култ љубави и љепоте; љубав је чежња, а љепота узвишена,у лику жене;</a:t>
            </a:r>
          </a:p>
          <a:p>
            <a:r>
              <a:rPr lang="sr-Cyrl-BA" dirty="0"/>
              <a:t>ствара се на народном (италијанском) језику;</a:t>
            </a:r>
          </a:p>
          <a:p>
            <a:r>
              <a:rPr lang="sr-Cyrl-BA" dirty="0"/>
              <a:t>најприсутнија је </a:t>
            </a:r>
            <a:r>
              <a:rPr lang="sr-Cyrl-BA" u="sng" dirty="0"/>
              <a:t>поезија</a:t>
            </a:r>
            <a:r>
              <a:rPr lang="sr-Cyrl-BA" dirty="0"/>
              <a:t>       љубавна пјесма,у којој се слави жена, љепота, љубав;                </a:t>
            </a:r>
          </a:p>
          <a:p>
            <a:pPr>
              <a:buNone/>
            </a:pPr>
            <a:r>
              <a:rPr lang="sr-Cyrl-BA" dirty="0"/>
              <a:t>      ренесансна драма, нарочито комедија.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876800" y="4114800"/>
            <a:ext cx="457200" cy="457200"/>
          </a:xfrm>
          <a:prstGeom prst="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1000" y="5181600"/>
            <a:ext cx="381000" cy="457200"/>
          </a:xfrm>
          <a:prstGeom prst="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  <a:ln>
            <a:noFill/>
          </a:ln>
        </p:spPr>
        <p:txBody>
          <a:bodyPr>
            <a:prstTxWarp prst="textChevron">
              <a:avLst/>
            </a:prstTxWarp>
          </a:bodyPr>
          <a:lstStyle/>
          <a:p>
            <a:r>
              <a:rPr lang="sr-Cyrl-B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Канцонијер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826099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3694A-BC4F-4403-A9A8-52A4B26F7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graphicEl>
                                              <a:dgm id="{F693694A-BC4F-4403-A9A8-52A4B26F7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F693694A-BC4F-4403-A9A8-52A4B26F7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F693694A-BC4F-4403-A9A8-52A4B26F7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693694A-BC4F-4403-A9A8-52A4B26F7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C0B91-C696-4AD2-A73F-18E8F3C80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3E6C0B91-C696-4AD2-A73F-18E8F3C80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3E6C0B91-C696-4AD2-A73F-18E8F3C80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3E6C0B91-C696-4AD2-A73F-18E8F3C80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E6C0B91-C696-4AD2-A73F-18E8F3C80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08105-A071-4BA8-A406-606F335A0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C5308105-A071-4BA8-A406-606F335A0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C5308105-A071-4BA8-A406-606F335A0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C5308105-A071-4BA8-A406-606F335A0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5308105-A071-4BA8-A406-606F335A0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EC35B4-7461-4F0A-98E0-76ED97E03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A1EC35B4-7461-4F0A-98E0-76ED97E03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A1EC35B4-7461-4F0A-98E0-76ED97E03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A1EC35B4-7461-4F0A-98E0-76ED97E03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A1EC35B4-7461-4F0A-98E0-76ED97E03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46FFCD-E741-484C-994E-DCD405718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C846FFCD-E741-484C-994E-DCD405718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C846FFCD-E741-484C-994E-DCD405718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C846FFCD-E741-484C-994E-DCD405718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C846FFCD-E741-484C-994E-DCD405718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78B4B4-78EE-4425-92AA-F244267D6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3978B4B4-78EE-4425-92AA-F244267D6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3978B4B4-78EE-4425-92AA-F244267D6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3978B4B4-78EE-4425-92AA-F244267D6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3978B4B4-78EE-4425-92AA-F244267D6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sr-Cyrl-BA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Божанствена комедија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056311"/>
              </p:ext>
            </p:extLst>
          </p:nvPr>
        </p:nvGraphicFramePr>
        <p:xfrm>
          <a:off x="0" y="10668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E3C103-BF6B-49D9-8089-F3EDFEB9D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52E3C103-BF6B-49D9-8089-F3EDFEB9D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4C0CE-5580-4FC3-A11C-E9C652201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C24C0CE-5580-4FC3-A11C-E9C652201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7F5F56-5C5C-4A20-B9D0-59747ECF9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2B7F5F56-5C5C-4A20-B9D0-59747ECF9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A639B3-35F5-4FCE-8457-608877F6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EA639B3-35F5-4FCE-8457-608877F617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DEA2BB-2031-4226-9825-BC8ABAFD4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ADEA2BB-2031-4226-9825-BC8ABAFD4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CDDF9-74A1-4E08-B4FA-46BB0B965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280CDDF9-74A1-4E08-B4FA-46BB0B965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76379F-66DB-48A0-93B0-8B814935D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D376379F-66DB-48A0-93B0-8B814935D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055CB2-B64D-4C34-9301-9F1B5C075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D055CB2-B64D-4C34-9301-9F1B5C075C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E81CE-38A8-49CC-91B2-8909F7771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51EE81CE-38A8-49CC-91B2-8909F7771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sr-Cyrl-BA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Декамерон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826522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381000" y="3657600"/>
            <a:ext cx="304800" cy="30480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15E1A6-D502-4FF1-90F6-A15CDB763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graphicEl>
                                              <a:dgm id="{0915E1A6-D502-4FF1-90F6-A15CDB763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graphicEl>
                                              <a:dgm id="{0915E1A6-D502-4FF1-90F6-A15CDB763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graphicEl>
                                              <a:dgm id="{0915E1A6-D502-4FF1-90F6-A15CDB763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0915E1A6-D502-4FF1-90F6-A15CDB763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F96174-B86F-41FD-87DF-E9A344C2B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graphicEl>
                                              <a:dgm id="{3FF96174-B86F-41FD-87DF-E9A344C2B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3FF96174-B86F-41FD-87DF-E9A344C2B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graphicEl>
                                              <a:dgm id="{3FF96174-B86F-41FD-87DF-E9A344C2B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3FF96174-B86F-41FD-87DF-E9A344C2B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35758A-F9B1-48C6-AAEB-7B537DF3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graphicEl>
                                              <a:dgm id="{BD35758A-F9B1-48C6-AAEB-7B537DF3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graphicEl>
                                              <a:dgm id="{BD35758A-F9B1-48C6-AAEB-7B537DF3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graphicEl>
                                              <a:dgm id="{BD35758A-F9B1-48C6-AAEB-7B537DF3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graphicEl>
                                              <a:dgm id="{BD35758A-F9B1-48C6-AAEB-7B537DF3E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9FA1CC-F6F0-4B67-9894-AAD3F5D8C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graphicEl>
                                              <a:dgm id="{CC9FA1CC-F6F0-4B67-9894-AAD3F5D8C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graphicEl>
                                              <a:dgm id="{CC9FA1CC-F6F0-4B67-9894-AAD3F5D8C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graphicEl>
                                              <a:dgm id="{CC9FA1CC-F6F0-4B67-9894-AAD3F5D8C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graphicEl>
                                              <a:dgm id="{CC9FA1CC-F6F0-4B67-9894-AAD3F5D8C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482E4E-1C9E-42F7-86B0-11AFC3CD6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graphicEl>
                                              <a:dgm id="{F9482E4E-1C9E-42F7-86B0-11AFC3CD6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graphicEl>
                                              <a:dgm id="{F9482E4E-1C9E-42F7-86B0-11AFC3CD6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graphicEl>
                                              <a:dgm id="{F9482E4E-1C9E-42F7-86B0-11AFC3CD6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F9482E4E-1C9E-42F7-86B0-11AFC3CD6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D07DBF-15C6-438D-A604-0B4B28E2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graphicEl>
                                              <a:dgm id="{A7D07DBF-15C6-438D-A604-0B4B28E2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graphicEl>
                                              <a:dgm id="{A7D07DBF-15C6-438D-A604-0B4B28E2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graphicEl>
                                              <a:dgm id="{A7D07DBF-15C6-438D-A604-0B4B28E2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graphicEl>
                                              <a:dgm id="{A7D07DBF-15C6-438D-A604-0B4B28E2D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A97F3C-7323-4EA1-8A5D-335F8642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graphicEl>
                                              <a:dgm id="{E9A97F3C-7323-4EA1-8A5D-335F8642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graphicEl>
                                              <a:dgm id="{E9A97F3C-7323-4EA1-8A5D-335F8642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graphicEl>
                                              <a:dgm id="{E9A97F3C-7323-4EA1-8A5D-335F8642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graphicEl>
                                              <a:dgm id="{E9A97F3C-7323-4EA1-8A5D-335F8642C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D9BFFD-5441-40E8-AA56-8B0BBE8D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graphicEl>
                                              <a:dgm id="{1DD9BFFD-5441-40E8-AA56-8B0BBE8D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graphicEl>
                                              <a:dgm id="{1DD9BFFD-5441-40E8-AA56-8B0BBE8D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>
                                            <p:graphicEl>
                                              <a:dgm id="{1DD9BFFD-5441-40E8-AA56-8B0BBE8D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1DD9BFFD-5441-40E8-AA56-8B0BBE8D8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5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616EEC-EED0-46CE-BCCF-2DF8006A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graphicEl>
                                              <a:dgm id="{DC616EEC-EED0-46CE-BCCF-2DF8006A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>
                                            <p:graphicEl>
                                              <a:dgm id="{DC616EEC-EED0-46CE-BCCF-2DF8006A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>
                                            <p:graphicEl>
                                              <a:dgm id="{DC616EEC-EED0-46CE-BCCF-2DF8006A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">
                                            <p:graphicEl>
                                              <a:dgm id="{DC616EEC-EED0-46CE-BCCF-2DF8006A3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500"/>
                            </p:stCondLst>
                            <p:childTnLst>
                              <p:par>
                                <p:cTn id="85" presetID="5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lvlAtOnce"/>
        </p:bldSub>
      </p:bldGraphic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81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r>
              <a:rPr lang="sr-Cyrl-BA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Осман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76963685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276600" y="5181600"/>
            <a:ext cx="5867400" cy="1676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chemeClr val="tx1"/>
                </a:solidFill>
              </a:rPr>
              <a:t>Турски цар Осман,Мустафа,краљевић Владислав,везир Дилавер,чувар харема Казлар-ага,Али-паша,Соколица,Самуил Коревски,Крунослава,Љубодраг,Сунчаница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CE4B18-6041-4125-BE8F-7E7C24185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1ECE4B18-6041-4125-BE8F-7E7C24185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graphicEl>
                                              <a:dgm id="{1ECE4B18-6041-4125-BE8F-7E7C24185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1ECE4B18-6041-4125-BE8F-7E7C24185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CB080C-BAD7-4261-ADDD-375D22FB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62CB080C-BAD7-4261-ADDD-375D22FBF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62CB080C-BAD7-4261-ADDD-375D22FB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62CB080C-BAD7-4261-ADDD-375D22FB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ACAD30-F57A-4C99-A37F-200E56D24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46ACAD30-F57A-4C99-A37F-200E56D24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46ACAD30-F57A-4C99-A37F-200E56D24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46ACAD30-F57A-4C99-A37F-200E56D24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B6A4D5-D64A-4C01-9106-3C6D28663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EFB6A4D5-D64A-4C01-9106-3C6D28663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EFB6A4D5-D64A-4C01-9106-3C6D28663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EFB6A4D5-D64A-4C01-9106-3C6D28663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BAFC7A-028D-4074-BF9F-05914C79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DCBAFC7A-028D-4074-BF9F-05914C795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graphicEl>
                                              <a:dgm id="{DCBAFC7A-028D-4074-BF9F-05914C79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graphicEl>
                                              <a:dgm id="{DCBAFC7A-028D-4074-BF9F-05914C79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50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One"/>
        </p:bldSub>
      </p:bldGraphic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prstTxWarp prst="textDeflateTop">
              <a:avLst/>
            </a:prstTxWarp>
            <a:normAutofit/>
          </a:bodyPr>
          <a:lstStyle/>
          <a:p>
            <a:r>
              <a:rPr lang="sr-Cyrl-BA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Барок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>
            <a:normAutofit lnSpcReduction="10000"/>
          </a:bodyPr>
          <a:lstStyle/>
          <a:p>
            <a:r>
              <a:rPr lang="sr-Cyrl-BA" dirty="0"/>
              <a:t>у </a:t>
            </a:r>
            <a:r>
              <a:rPr lang="sr-Latn-RS" dirty="0"/>
              <a:t>XVI </a:t>
            </a:r>
            <a:r>
              <a:rPr lang="sr-Cyrl-BA" dirty="0"/>
              <a:t>вијеку јавља се друштвени покрет-</a:t>
            </a:r>
            <a:r>
              <a:rPr lang="sr-Cyrl-BA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реформација</a:t>
            </a:r>
            <a:r>
              <a:rPr lang="sr-Latn-R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endParaRPr lang="sr-Cyrl-BA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BA" dirty="0"/>
              <a:t>вођа покрета је Мартин Лутер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реформација се јавља прво у Њемачкој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средином </a:t>
            </a:r>
            <a:r>
              <a:rPr lang="sr-Latn-RS" dirty="0"/>
              <a:t>XVII </a:t>
            </a:r>
            <a:r>
              <a:rPr lang="sr-Cyrl-BA" dirty="0"/>
              <a:t>вијека долази до </a:t>
            </a:r>
            <a:r>
              <a:rPr lang="sr-Cyrl-BA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противреформације </a:t>
            </a:r>
            <a:r>
              <a:rPr lang="sr-Cyrl-BA" dirty="0"/>
              <a:t>или</a:t>
            </a:r>
            <a:r>
              <a:rPr lang="sr-Cyrl-BA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католичке реакције </a:t>
            </a:r>
            <a:r>
              <a:rPr lang="sr-Cyrl-BA" dirty="0"/>
              <a:t>(црква ради на својој обнови, залажући се за вјерски занос према Богу)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у окриљу противреформације се јавља БАРОК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најпознатији представник барока је Иван Гундулић.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sr-Cyrl-BA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Одлике барока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10200"/>
          </a:xfrm>
        </p:spPr>
        <p:txBody>
          <a:bodyPr/>
          <a:lstStyle/>
          <a:p>
            <a:r>
              <a:rPr lang="sr-Cyrl-BA" dirty="0"/>
              <a:t>писци уносе у своја дјела религиозна осјећања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теме и мотиве узимају из Библије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слави се слобода, отаџбина.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504FD4-1BA0-4262-B169-AD2CA15B6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50" y="4114800"/>
            <a:ext cx="3524250" cy="2514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sr-Cyrl-BA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Српски барок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8160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r>
              <a:rPr lang="sr-Cyrl-BA" dirty="0"/>
              <a:t>јавља се у </a:t>
            </a:r>
            <a:r>
              <a:rPr lang="sr-Latn-RS" dirty="0"/>
              <a:t>XVIII </a:t>
            </a:r>
            <a:r>
              <a:rPr lang="sr-Cyrl-BA" dirty="0"/>
              <a:t>вијеку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настао под утицајем руског,украјинког и барока који је долазио са запада преко Дубровачке Републике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Књижевне врсте:</a:t>
            </a:r>
          </a:p>
          <a:p>
            <a:pPr>
              <a:buFont typeface="Wingdings" pitchFamily="2" charset="2"/>
              <a:buChar char="v"/>
            </a:pPr>
            <a:r>
              <a:rPr lang="sr-Cyrl-BA" dirty="0"/>
              <a:t>пјесништво,                 </a:t>
            </a:r>
          </a:p>
          <a:p>
            <a:pPr>
              <a:buFont typeface="Wingdings" pitchFamily="2" charset="2"/>
              <a:buChar char="v"/>
            </a:pPr>
            <a:r>
              <a:rPr lang="sr-Cyrl-BA" dirty="0"/>
              <a:t>драме,</a:t>
            </a:r>
          </a:p>
          <a:p>
            <a:pPr>
              <a:buFont typeface="Wingdings" pitchFamily="2" charset="2"/>
              <a:buChar char="v"/>
            </a:pPr>
            <a:r>
              <a:rPr lang="sr-Cyrl-BA" dirty="0"/>
              <a:t>бесједништво,</a:t>
            </a:r>
          </a:p>
          <a:p>
            <a:pPr>
              <a:buFont typeface="Wingdings" pitchFamily="2" charset="2"/>
              <a:buChar char="v"/>
            </a:pPr>
            <a:r>
              <a:rPr lang="sr-Cyrl-BA" dirty="0"/>
              <a:t>путописи,</a:t>
            </a:r>
          </a:p>
          <a:p>
            <a:pPr>
              <a:buFont typeface="Wingdings" pitchFamily="2" charset="2"/>
              <a:buChar char="v"/>
            </a:pPr>
            <a:r>
              <a:rPr lang="sr-Cyrl-BA" dirty="0"/>
              <a:t>мемоари,</a:t>
            </a:r>
          </a:p>
          <a:p>
            <a:pPr>
              <a:buFont typeface="Wingdings" pitchFamily="2" charset="2"/>
              <a:buChar char="v"/>
            </a:pPr>
            <a:r>
              <a:rPr lang="sr-Cyrl-BA" dirty="0"/>
              <a:t>историјска дјела.</a:t>
            </a:r>
          </a:p>
          <a:p>
            <a:r>
              <a:rPr lang="sr-Cyrl-BA" dirty="0"/>
              <a:t>Пјесништвом доминира кићени маниристички стил,а основни стих је пољски </a:t>
            </a:r>
            <a:r>
              <a:rPr lang="sr-Cyrl-BA" dirty="0" err="1"/>
              <a:t>трин</a:t>
            </a:r>
            <a:r>
              <a:rPr lang="sr-Latn-RS" dirty="0"/>
              <a:t>a</a:t>
            </a:r>
            <a:r>
              <a:rPr lang="sr-Cyrl-BA" dirty="0" err="1"/>
              <a:t>естерац</a:t>
            </a:r>
            <a:r>
              <a:rPr lang="sr-Cyrl-BA" dirty="0"/>
              <a:t>.</a:t>
            </a:r>
          </a:p>
          <a:p>
            <a:r>
              <a:rPr lang="sr-Cyrl-BA" dirty="0"/>
              <a:t>Представници: Гаврил Стефановић-</a:t>
            </a:r>
            <a:r>
              <a:rPr lang="sr-Cyrl-BA" dirty="0" err="1"/>
              <a:t>Венцловић</a:t>
            </a:r>
            <a:r>
              <a:rPr lang="sr-Cyrl-BA" dirty="0"/>
              <a:t>, Кипријан </a:t>
            </a:r>
            <a:r>
              <a:rPr lang="sr-Cyrl-BA" dirty="0" err="1"/>
              <a:t>Рачанин</a:t>
            </a:r>
            <a:r>
              <a:rPr lang="sr-Cyrl-BA" dirty="0"/>
              <a:t>,</a:t>
            </a:r>
            <a:r>
              <a:rPr lang="sr-Latn-RS" dirty="0"/>
              <a:t> </a:t>
            </a:r>
            <a:r>
              <a:rPr lang="sr-Cyrl-BA" dirty="0"/>
              <a:t>Захарије Орфелин, Јован Рајић...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sr-Cyrl-BA" sz="4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“Одисеја”</a:t>
            </a:r>
            <a:endParaRPr lang="en-US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957993"/>
              </p:ext>
            </p:extLst>
          </p:nvPr>
        </p:nvGraphicFramePr>
        <p:xfrm>
          <a:off x="152400" y="11430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311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0EF44D-6925-496C-9DA0-52D20D6C8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60EF44D-6925-496C-9DA0-52D20D6C8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344498-0C4D-47E9-827D-F69A711EC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0344498-0C4D-47E9-827D-F69A711EC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1095F-7842-4E99-822E-BC4409D35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F61095F-7842-4E99-822E-BC4409D35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53C933-C9DD-406B-B3FB-6B7BFAC2B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653C933-C9DD-406B-B3FB-6B7BFAC2B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2CF73-D1D3-4149-894F-3F57AB259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3A2CF73-D1D3-4149-894F-3F57AB259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4C57A-8C65-4C8D-A451-EDEF8AB43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034C57A-8C65-4C8D-A451-EDEF8AB43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50D7E1-E21E-4E0F-9EAD-F08EB2FAD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6850D7E1-E21E-4E0F-9EAD-F08EB2FAD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71D4D0-0BF6-4D9D-A750-7B4C40023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971D4D0-0BF6-4D9D-A750-7B4C40023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863316-03E6-4F9A-97F6-4A08A934B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A2863316-03E6-4F9A-97F6-4A08A934B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D789EE-BB83-4310-912D-2496105C5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4D789EE-BB83-4310-912D-2496105C5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F1E98F-D4E0-45FE-8D14-58CB7CCC6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7F1E98F-D4E0-45FE-8D14-58CB7CCC6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EE917-F421-4573-BBC2-0C2505D28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37CEE917-F421-4573-BBC2-0C2505D28D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925E8-73B5-45B8-87D3-FEF2DB6CE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C58925E8-73B5-45B8-87D3-FEF2DB6CE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D1930A-7DE4-4237-84BE-05FECF1DB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8BD1930A-7DE4-4237-84BE-05FECF1DB5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91986-DAF5-4D2A-8048-B8AF6109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E2191986-DAF5-4D2A-8048-B8AF61091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DA1DFC-6659-424B-A599-19E632EBA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9ADA1DFC-6659-424B-A599-19E632EBA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4C62A4-E3F5-4384-8F40-9E215CA3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AA4C62A4-E3F5-4384-8F40-9E215CA36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sr-Cyrl-BA" b="1" dirty="0">
                <a:ln w="24500" cmpd="dbl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Одлике класицизма</a:t>
            </a:r>
            <a:endParaRPr lang="en-US" b="1" dirty="0">
              <a:ln w="24500" cmpd="dbl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"/>
            </a:pPr>
            <a:r>
              <a:rPr lang="sr-Cyrl-BA" sz="2400" dirty="0"/>
              <a:t>полази се од природног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мора да постоји унутрашња хармонија дјела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у дјелима постоји сукоб човјекових страсти са осјећањима дужности и части при чему увијек побјеђује част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слави се јунаштво и карактер као у антици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у ликовима треба да се открије оно по чему су </a:t>
            </a:r>
            <a:r>
              <a:rPr lang="sr-Cyrl-BA" sz="2400" dirty="0" err="1"/>
              <a:t>људи</a:t>
            </a:r>
            <a:r>
              <a:rPr lang="sr-Cyrl-BA" sz="2400" dirty="0"/>
              <a:t> слични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ликови су носиоци једне страсти, оличење једног расположења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функција умјетности је да поучи људе врлини и да их поправи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писање је јасно и логично</a:t>
            </a:r>
            <a:r>
              <a:rPr lang="sr-Latn-RS" sz="2400" dirty="0"/>
              <a:t>;</a:t>
            </a:r>
            <a:endParaRPr lang="sr-Cyrl-BA" sz="2400" dirty="0"/>
          </a:p>
          <a:p>
            <a:pPr>
              <a:buFont typeface="Wingdings" pitchFamily="2" charset="2"/>
              <a:buChar char=""/>
            </a:pPr>
            <a:r>
              <a:rPr lang="sr-Cyrl-BA" sz="2400" dirty="0"/>
              <a:t>књижевне врсте; трагедија, комедија, басне, ода,</a:t>
            </a:r>
          </a:p>
          <a:p>
            <a:pPr>
              <a:buNone/>
            </a:pPr>
            <a:r>
              <a:rPr lang="sr-Cyrl-BA" sz="2400" dirty="0"/>
              <a:t>   елегија, идила, сатира.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8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350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r-Cyrl-BA" b="1" dirty="0">
                <a:ln/>
                <a:solidFill>
                  <a:schemeClr val="accent3"/>
                </a:solidFill>
              </a:rPr>
              <a:t>Просвјетитељство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/>
              <a:t>развија се међу интелектуалцима, али прихватају и владари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противреформација у </a:t>
            </a:r>
            <a:r>
              <a:rPr lang="sr-Latn-RS" dirty="0"/>
              <a:t>XVII </a:t>
            </a:r>
            <a:r>
              <a:rPr lang="sr-Cyrl-BA" dirty="0"/>
              <a:t>вијеку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негирање црквених учења-рационализам</a:t>
            </a:r>
            <a:r>
              <a:rPr lang="sr-Latn-RS" dirty="0"/>
              <a:t>;</a:t>
            </a:r>
            <a:endParaRPr lang="sr-Cyrl-BA" dirty="0"/>
          </a:p>
          <a:p>
            <a:pPr marL="514350" indent="-514350">
              <a:buFont typeface="Wingdings" pitchFamily="2" charset="2"/>
              <a:buChar char="Ø"/>
            </a:pPr>
            <a:r>
              <a:rPr lang="sr-Cyrl-BA" dirty="0"/>
              <a:t>емпиризам-</a:t>
            </a:r>
            <a:r>
              <a:rPr lang="sr-Cyrl-BA" sz="3000" dirty="0">
                <a:solidFill>
                  <a:schemeClr val="accent2">
                    <a:lumMod val="75000"/>
                  </a:schemeClr>
                </a:solidFill>
              </a:rPr>
              <a:t>човјекова искуства</a:t>
            </a:r>
            <a:r>
              <a:rPr lang="sr-Latn-RS" sz="30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sr-Cyrl-BA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sr-Cyrl-BA" dirty="0"/>
              <a:t>сензуализам-</a:t>
            </a:r>
            <a:r>
              <a:rPr lang="sr-Cyrl-BA" sz="3000" dirty="0">
                <a:solidFill>
                  <a:schemeClr val="accent2">
                    <a:lumMod val="75000"/>
                  </a:schemeClr>
                </a:solidFill>
              </a:rPr>
              <a:t>чулна опажања</a:t>
            </a:r>
            <a:r>
              <a:rPr lang="sr-Latn-RS" sz="30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sr-Cyrl-BA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sr-Cyrl-BA" dirty="0"/>
              <a:t>Џон Лок-извор сазнања је </a:t>
            </a:r>
            <a:r>
              <a:rPr lang="sr-Cyrl-BA" sz="3000" dirty="0">
                <a:solidFill>
                  <a:schemeClr val="accent2">
                    <a:lumMod val="75000"/>
                  </a:schemeClr>
                </a:solidFill>
              </a:rPr>
              <a:t>искуство</a:t>
            </a:r>
            <a:r>
              <a:rPr lang="sr-Latn-RS" sz="30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sr-Cyrl-BA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sr-Cyrl-BA" dirty="0"/>
              <a:t>енглески рационалисти,</a:t>
            </a:r>
            <a:r>
              <a:rPr lang="sr-Latn-RS" dirty="0"/>
              <a:t> </a:t>
            </a:r>
            <a:r>
              <a:rPr lang="sr-Cyrl-BA" dirty="0"/>
              <a:t>француски </a:t>
            </a:r>
            <a:r>
              <a:rPr lang="sr-Cyrl-BA" dirty="0" err="1"/>
              <a:t>просв</a:t>
            </a:r>
            <a:r>
              <a:rPr lang="sr-Latn-RS" dirty="0"/>
              <a:t>j</a:t>
            </a:r>
            <a:r>
              <a:rPr lang="sr-Cyrl-BA" dirty="0" err="1"/>
              <a:t>етитељи</a:t>
            </a:r>
            <a:r>
              <a:rPr lang="sr-Cyrl-BA" dirty="0"/>
              <a:t>-</a:t>
            </a:r>
            <a:r>
              <a:rPr lang="sr-Cyrl-BA" sz="3000" dirty="0">
                <a:solidFill>
                  <a:schemeClr val="accent2">
                    <a:lumMod val="75000"/>
                  </a:schemeClr>
                </a:solidFill>
              </a:rPr>
              <a:t>разум</a:t>
            </a:r>
            <a:r>
              <a:rPr lang="sr-Latn-RS" sz="30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sr-Cyrl-BA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r-Cyrl-BA" dirty="0"/>
              <a:t>енциклопедија 1751.године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Дени Дидро,Жан Жак Русо,</a:t>
            </a:r>
            <a:r>
              <a:rPr lang="sr-Latn-RS" dirty="0"/>
              <a:t> </a:t>
            </a:r>
            <a:r>
              <a:rPr lang="sr-Cyrl-BA" dirty="0"/>
              <a:t>Волтер,</a:t>
            </a:r>
            <a:r>
              <a:rPr lang="sr-Latn-RS" dirty="0"/>
              <a:t> </a:t>
            </a:r>
            <a:r>
              <a:rPr lang="sr-Cyrl-BA" dirty="0" err="1"/>
              <a:t>Монтескје</a:t>
            </a:r>
            <a:r>
              <a:rPr lang="sr-Cyrl-BA" dirty="0"/>
              <a:t>,</a:t>
            </a:r>
            <a:r>
              <a:rPr lang="sr-Latn-RS" dirty="0"/>
              <a:t> </a:t>
            </a:r>
            <a:r>
              <a:rPr lang="sr-Cyrl-BA" dirty="0" err="1"/>
              <a:t>Бифон</a:t>
            </a:r>
            <a:r>
              <a:rPr lang="sr-Cyrl-BA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750"/>
                            </p:stCondLst>
                            <p:childTnLst>
                              <p:par>
                                <p:cTn id="75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950"/>
                            </p:stCondLst>
                            <p:childTnLst>
                              <p:par>
                                <p:cTn id="78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300"/>
                            </p:stCondLst>
                            <p:childTnLst>
                              <p:par>
                                <p:cTn id="81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475"/>
                            </p:stCondLst>
                            <p:childTnLst>
                              <p:par>
                                <p:cTn id="84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575"/>
                            </p:stCondLst>
                            <p:childTnLst>
                              <p:par>
                                <p:cTn id="87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7800"/>
                            </p:stCondLst>
                            <p:childTnLst>
                              <p:par>
                                <p:cTn id="90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525"/>
                            </p:stCondLst>
                            <p:childTnLst>
                              <p:par>
                                <p:cTn id="93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6625"/>
                            </p:stCondLst>
                            <p:childTnLst>
                              <p:par>
                                <p:cTn id="96" presetID="15" presetClass="emph" presetSubtype="0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sr-Cyrl-BA" dirty="0"/>
              <a:t>садржи само један догађај,1.или2.карактера,а збивање је омеђено у </a:t>
            </a:r>
            <a:r>
              <a:rPr lang="sr-Cyrl-BA" dirty="0" err="1"/>
              <a:t>времену</a:t>
            </a:r>
            <a:r>
              <a:rPr lang="sr-Cyrl-BA" dirty="0"/>
              <a:t>  и простору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dirty="0"/>
              <a:t>појављује се у Декамерону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u="sng" dirty="0"/>
              <a:t>КАРАКТЕРИСТИКЕ:</a:t>
            </a:r>
          </a:p>
          <a:p>
            <a:pPr>
              <a:buFont typeface="Wingdings" pitchFamily="2" charset="2"/>
              <a:buChar char=""/>
            </a:pPr>
            <a:r>
              <a:rPr lang="sr-Cyrl-BA" dirty="0"/>
              <a:t>сажето збивање у тренутку када је дошло до кризне ситуације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"/>
            </a:pPr>
            <a:r>
              <a:rPr lang="sr-Cyrl-BA" dirty="0"/>
              <a:t>човјек у догађају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"/>
            </a:pPr>
            <a:r>
              <a:rPr lang="sr-Cyrl-BA" dirty="0"/>
              <a:t>одлучујући обрт који је уочљив </a:t>
            </a:r>
            <a:r>
              <a:rPr lang="sr-Cyrl-BA" dirty="0" err="1"/>
              <a:t>преко</a:t>
            </a:r>
            <a:r>
              <a:rPr lang="sr-Latn-RS" dirty="0"/>
              <a:t>,</a:t>
            </a:r>
            <a:r>
              <a:rPr lang="sr-Cyrl-BA" dirty="0"/>
              <a:t> тзв. </a:t>
            </a:r>
            <a:r>
              <a:rPr lang="sr-Cyrl-BA" dirty="0">
                <a:solidFill>
                  <a:schemeClr val="accent6">
                    <a:lumMod val="50000"/>
                  </a:schemeClr>
                </a:solidFill>
              </a:rPr>
              <a:t>предметног симбола</a:t>
            </a:r>
            <a:r>
              <a:rPr lang="sr-Latn-RS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sr-Cyrl-BA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"/>
            </a:pPr>
            <a:r>
              <a:rPr lang="sr-Cyrl-BA" dirty="0"/>
              <a:t>концентрација приповиједања као у драми(експозиција,заплет,обрт,расплет и крај)</a:t>
            </a:r>
            <a:r>
              <a:rPr lang="sr-Latn-RS" dirty="0"/>
              <a:t>;</a:t>
            </a:r>
            <a:endParaRPr lang="sr-Cyrl-BA" dirty="0"/>
          </a:p>
          <a:p>
            <a:pPr>
              <a:buFont typeface="Wingdings" pitchFamily="2" charset="2"/>
              <a:buChar char=""/>
            </a:pPr>
            <a:r>
              <a:rPr lang="sr-Cyrl-BA" dirty="0"/>
              <a:t>сценски исјечак који не дозвољава детаљније описивање амбијента и ликова.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0"/>
            <a:ext cx="365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sr-Cyrl-BA" sz="5400" b="1" cap="none" spc="0" dirty="0">
                <a:ln w="1778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Новела</a:t>
            </a:r>
            <a:endParaRPr lang="en-US" sz="5400" b="1" cap="none" spc="0" dirty="0">
              <a:ln w="17780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300"/>
                            </p:stCondLst>
                            <p:childTnLst>
                              <p:par>
                                <p:cTn id="18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200"/>
                            </p:stCondLst>
                            <p:childTnLst>
                              <p:par>
                                <p:cTn id="25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500"/>
                            </p:stCondLst>
                            <p:childTnLst>
                              <p:par>
                                <p:cTn id="32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0"/>
                            </p:stCondLst>
                            <p:childTnLst>
                              <p:par>
                                <p:cTn id="39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8500"/>
                            </p:stCondLst>
                            <p:childTnLst>
                              <p:par>
                                <p:cTn id="46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1600"/>
                            </p:stCondLst>
                            <p:childTnLst>
                              <p:par>
                                <p:cTn id="53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8700"/>
                            </p:stCondLst>
                            <p:childTnLst>
                              <p:par>
                                <p:cTn id="60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2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prstTxWarp prst="textCurveUp">
              <a:avLst/>
            </a:prstTxWarp>
            <a:normAutofit fontScale="90000"/>
          </a:bodyPr>
          <a:lstStyle/>
          <a:p>
            <a:r>
              <a:rPr lang="sr-Cyrl-B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СОНЕТ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sr-Cyrl-BA" dirty="0">
                <a:solidFill>
                  <a:srgbClr val="FFFF00"/>
                </a:solidFill>
              </a:rPr>
              <a:t>пјесничка форма, која се јавља са Петрарком</a:t>
            </a:r>
            <a:r>
              <a:rPr lang="sr-Latn-RS" dirty="0">
                <a:solidFill>
                  <a:srgbClr val="FFFF00"/>
                </a:solidFill>
              </a:rPr>
              <a:t>;</a:t>
            </a:r>
            <a:endParaRPr lang="sr-Cyrl-BA" dirty="0">
              <a:solidFill>
                <a:srgbClr val="FFFF00"/>
              </a:solidFill>
            </a:endParaRPr>
          </a:p>
          <a:p>
            <a:r>
              <a:rPr lang="sr-Cyrl-BA" dirty="0">
                <a:solidFill>
                  <a:srgbClr val="FFFF00"/>
                </a:solidFill>
              </a:rPr>
              <a:t>То је пјесма од четири строфе; састоји се од двије строфе по четири стиха (два катрена) </a:t>
            </a:r>
            <a:r>
              <a:rPr lang="sr-Cyrl-RS" dirty="0">
                <a:solidFill>
                  <a:srgbClr val="FFFF00"/>
                </a:solidFill>
              </a:rPr>
              <a:t>и</a:t>
            </a:r>
            <a:r>
              <a:rPr lang="sr-Cyrl-BA" dirty="0">
                <a:solidFill>
                  <a:srgbClr val="FFFF00"/>
                </a:solidFill>
              </a:rPr>
              <a:t> двије строфе по три стиха (двије терцине);</a:t>
            </a:r>
          </a:p>
          <a:p>
            <a:r>
              <a:rPr lang="sr-Cyrl-BA" dirty="0">
                <a:solidFill>
                  <a:srgbClr val="FFFF00"/>
                </a:solidFill>
              </a:rPr>
              <a:t>рима је обгрљена;</a:t>
            </a:r>
          </a:p>
          <a:p>
            <a:r>
              <a:rPr lang="sr-Cyrl-BA" dirty="0">
                <a:solidFill>
                  <a:srgbClr val="FFFF00"/>
                </a:solidFill>
              </a:rPr>
              <a:t>1.абба,абба,ввг,ввг;</a:t>
            </a:r>
          </a:p>
          <a:p>
            <a:r>
              <a:rPr lang="sr-Cyrl-BA" dirty="0">
                <a:solidFill>
                  <a:srgbClr val="FFFF00"/>
                </a:solidFill>
              </a:rPr>
              <a:t>2.абба,абба,вгв,гвг.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4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1066800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BA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Еп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839200" cy="4800600"/>
          </a:xfrm>
        </p:spPr>
        <p:txBody>
          <a:bodyPr/>
          <a:lstStyle/>
          <a:p>
            <a:pPr>
              <a:buNone/>
            </a:pPr>
            <a:r>
              <a:rPr lang="sr-Cyrl-BA" dirty="0"/>
              <a:t>       </a:t>
            </a:r>
            <a:r>
              <a:rPr lang="sr-Cyrl-BA" dirty="0">
                <a:solidFill>
                  <a:srgbClr val="FFFF00"/>
                </a:solidFill>
              </a:rPr>
              <a:t>Велика епска творевин</a:t>
            </a:r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sr-Cyrl-BA" dirty="0">
                <a:solidFill>
                  <a:srgbClr val="FFFF00"/>
                </a:solidFill>
              </a:rPr>
              <a:t>,која је настала         сједињавањем више епских пјесама, које говоре о истом догађају или лику.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Симболи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b="1" dirty="0">
                <a:solidFill>
                  <a:srgbClr val="160977"/>
                </a:solidFill>
              </a:rPr>
              <a:t>1.Одисеј </a:t>
            </a:r>
            <a:r>
              <a:rPr lang="sr-Cyrl-BA" dirty="0"/>
              <a:t>- </a:t>
            </a:r>
            <a:r>
              <a:rPr lang="sr-Cyrl-BA" dirty="0" err="1"/>
              <a:t>одлучност,радозналост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b="1" dirty="0">
                <a:solidFill>
                  <a:srgbClr val="160977"/>
                </a:solidFill>
              </a:rPr>
              <a:t>2.Одисеја </a:t>
            </a:r>
            <a:r>
              <a:rPr lang="sr-Cyrl-BA" dirty="0"/>
              <a:t>- човјеков пут са свим </a:t>
            </a:r>
            <a:r>
              <a:rPr lang="sr-Cyrl-BA" dirty="0" err="1"/>
              <a:t>препрекама</a:t>
            </a:r>
            <a:r>
              <a:rPr lang="sr-Latn-RS" dirty="0"/>
              <a:t>,</a:t>
            </a:r>
            <a:r>
              <a:rPr lang="sr-Cyrl-BA" dirty="0"/>
              <a:t> које човјек мора превазићи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b="1" dirty="0">
                <a:solidFill>
                  <a:srgbClr val="160977"/>
                </a:solidFill>
              </a:rPr>
              <a:t>3.Слика везаног Одисеја -</a:t>
            </a:r>
            <a:r>
              <a:rPr lang="sr-Cyrl-BA" dirty="0"/>
              <a:t>његова жеља да чује сирене, али и да преживи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b="1" dirty="0">
                <a:solidFill>
                  <a:srgbClr val="160977"/>
                </a:solidFill>
              </a:rPr>
              <a:t>4.море </a:t>
            </a:r>
            <a:r>
              <a:rPr lang="sr-Cyrl-BA" dirty="0"/>
              <a:t>– живот</a:t>
            </a:r>
            <a:r>
              <a:rPr lang="sr-Latn-RS" dirty="0"/>
              <a:t>;</a:t>
            </a:r>
            <a:endParaRPr lang="sr-Cyrl-BA" dirty="0"/>
          </a:p>
          <a:p>
            <a:r>
              <a:rPr lang="sr-Cyrl-BA" b="1" dirty="0">
                <a:solidFill>
                  <a:srgbClr val="160977"/>
                </a:solidFill>
              </a:rPr>
              <a:t>5.сирене </a:t>
            </a:r>
            <a:r>
              <a:rPr lang="sr-Cyrl-BA" dirty="0"/>
              <a:t>– опасност</a:t>
            </a:r>
            <a:r>
              <a:rPr lang="sr-Latn-RS" dirty="0"/>
              <a:t>.</a:t>
            </a:r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9E0BB1AA-0471-4438-A645-B913766B6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286250"/>
            <a:ext cx="3143250" cy="194310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400"/>
                            </p:stCondLst>
                            <p:childTnLst>
                              <p:par>
                                <p:cTn id="12" presetID="18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280"/>
                            </p:stCondLst>
                            <p:childTnLst>
                              <p:par>
                                <p:cTn id="15" presetID="18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920"/>
                            </p:stCondLst>
                            <p:childTnLst>
                              <p:par>
                                <p:cTn id="18" presetID="18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880"/>
                            </p:stCondLst>
                            <p:childTnLst>
                              <p:par>
                                <p:cTn id="21" presetID="18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24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accent6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prstTxWarp prst="textCascadeDown">
              <a:avLst/>
            </a:prstTxWarp>
          </a:bodyPr>
          <a:lstStyle/>
          <a:p>
            <a:r>
              <a:rPr lang="sr-Cyrl-BA" b="1" dirty="0">
                <a:ln w="3155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Стари завјет</a:t>
            </a:r>
            <a:endParaRPr lang="en-US" b="1" dirty="0">
              <a:ln w="3155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</a:rPr>
              <a:t>света јеврејска књига,настала у старом вијеку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припада хебрејској књижевности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Збирка: мотива, пјесама, бајки, басни, легенди,  изрека, химни, молитви, љубавних пјесама...</a:t>
            </a:r>
          </a:p>
          <a:p>
            <a:endParaRPr lang="sr-Cyrl-BA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1975186"/>
              </p:ext>
            </p:extLst>
          </p:nvPr>
        </p:nvGraphicFramePr>
        <p:xfrm>
          <a:off x="609600" y="3403600"/>
          <a:ext cx="57912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Слика 5">
            <a:extLst>
              <a:ext uri="{FF2B5EF4-FFF2-40B4-BE49-F238E27FC236}">
                <a16:creationId xmlns:a16="http://schemas.microsoft.com/office/drawing/2014/main" id="{5F682C8D-D9A1-460B-BFCA-CC9CBC059C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875792"/>
            <a:ext cx="2438400" cy="1534408"/>
          </a:xfrm>
          <a:prstGeom prst="rect">
            <a:avLst/>
          </a:prstGeom>
        </p:spPr>
      </p:pic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94F11E76-10AD-451A-AA26-F590A860B376}"/>
              </a:ext>
            </a:extLst>
          </p:cNvPr>
          <p:cNvSpPr/>
          <p:nvPr/>
        </p:nvSpPr>
        <p:spPr>
          <a:xfrm>
            <a:off x="7315200" y="4648200"/>
            <a:ext cx="1143000" cy="304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b="1" dirty="0"/>
              <a:t>Стари </a:t>
            </a:r>
            <a:r>
              <a:rPr lang="sr-Cyrl-RS" sz="1200" b="1" dirty="0" err="1"/>
              <a:t>завјет</a:t>
            </a:r>
            <a:endParaRPr lang="sr-Cyrl-RS" sz="1200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sr-Cyrl-B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Нови завјет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>
                <a:solidFill>
                  <a:schemeClr val="bg1"/>
                </a:solidFill>
              </a:rPr>
              <a:t>Света хришћанска књига настала у </a:t>
            </a:r>
            <a:r>
              <a:rPr lang="sr-Latn-RS" dirty="0">
                <a:solidFill>
                  <a:schemeClr val="bg1"/>
                </a:solidFill>
              </a:rPr>
              <a:t>I</a:t>
            </a:r>
            <a:r>
              <a:rPr lang="sr-Cyrl-BA" dirty="0">
                <a:solidFill>
                  <a:schemeClr val="bg1"/>
                </a:solidFill>
              </a:rPr>
              <a:t> и </a:t>
            </a:r>
            <a:r>
              <a:rPr lang="sr-Latn-RS" dirty="0">
                <a:solidFill>
                  <a:schemeClr val="bg1"/>
                </a:solidFill>
              </a:rPr>
              <a:t>II</a:t>
            </a:r>
            <a:r>
              <a:rPr lang="sr-Cyrl-BA" dirty="0">
                <a:solidFill>
                  <a:schemeClr val="bg1"/>
                </a:solidFill>
              </a:rPr>
              <a:t> вијеку нове ере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725030"/>
              </p:ext>
            </p:extLst>
          </p:nvPr>
        </p:nvGraphicFramePr>
        <p:xfrm>
          <a:off x="533400" y="264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Слика 5">
            <a:extLst>
              <a:ext uri="{FF2B5EF4-FFF2-40B4-BE49-F238E27FC236}">
                <a16:creationId xmlns:a16="http://schemas.microsoft.com/office/drawing/2014/main" id="{9A335299-55C6-45C1-9733-B6CA696233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627604"/>
            <a:ext cx="1752600" cy="25539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41F58-DDFB-4F0C-B6FB-E7FE422F3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A3F41F58-DDFB-4F0C-B6FB-E7FE422F3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A3F41F58-DDFB-4F0C-B6FB-E7FE422F3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A3F41F58-DDFB-4F0C-B6FB-E7FE422F3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CCA5A3-66B1-469D-8D52-174813141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28CCA5A3-66B1-469D-8D52-174813141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28CCA5A3-66B1-469D-8D52-174813141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28CCA5A3-66B1-469D-8D52-174813141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05C43B-4065-41BF-AF57-1FA3507DB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2B05C43B-4065-41BF-AF57-1FA3507DB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2B05C43B-4065-41BF-AF57-1FA3507DB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2B05C43B-4065-41BF-AF57-1FA3507DB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6D8C46-3625-4559-99DD-F57398D2B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566D8C46-3625-4559-99DD-F57398D2B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566D8C46-3625-4559-99DD-F57398D2B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566D8C46-3625-4559-99DD-F57398D2B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8165C9-844F-4E83-B106-81A3D7A70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D78165C9-844F-4E83-B106-81A3D7A70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D78165C9-844F-4E83-B106-81A3D7A70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D78165C9-844F-4E83-B106-81A3D7A70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FABF9-C053-4490-8115-3CFF2DB50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graphicEl>
                                              <a:dgm id="{C4FFABF9-C053-4490-8115-3CFF2DB50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graphicEl>
                                              <a:dgm id="{C4FFABF9-C053-4490-8115-3CFF2DB50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C4FFABF9-C053-4490-8115-3CFF2DB50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FC5CC-C9EB-41CA-980F-C7311E5D8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graphicEl>
                                              <a:dgm id="{B02FC5CC-C9EB-41CA-980F-C7311E5D8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graphicEl>
                                              <a:dgm id="{B02FC5CC-C9EB-41CA-980F-C7311E5D8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B02FC5CC-C9EB-41CA-980F-C7311E5D8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C4E3B-5252-44C6-8017-902A978F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graphicEl>
                                              <a:dgm id="{9C7C4E3B-5252-44C6-8017-902A978F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graphicEl>
                                              <a:dgm id="{9C7C4E3B-5252-44C6-8017-902A978F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graphicEl>
                                              <a:dgm id="{9C7C4E3B-5252-44C6-8017-902A978F5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000"/>
                            </p:stCondLst>
                            <p:childTnLst>
                              <p:par>
                                <p:cTn id="76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sr-Cyrl-BA" b="1" dirty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Средњовјековна књижевност</a:t>
            </a:r>
            <a:endParaRPr lang="en-US" b="1" dirty="0">
              <a:ln w="31550" cmpd="sng">
                <a:solidFill>
                  <a:srgbClr val="00B050"/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sr-Cyrl-BA" dirty="0"/>
              <a:t>Средиште свих збивања       </a:t>
            </a:r>
            <a:r>
              <a:rPr lang="sr-Cyrl-BA" u="sng" dirty="0"/>
              <a:t>ЦРКВА</a:t>
            </a:r>
            <a:r>
              <a:rPr lang="sr-Latn-RS" u="sng" dirty="0"/>
              <a:t>;</a:t>
            </a:r>
            <a:endParaRPr lang="sr-Cyrl-BA" u="sng" dirty="0"/>
          </a:p>
          <a:p>
            <a:r>
              <a:rPr lang="sr-Cyrl-BA" sz="2800" dirty="0"/>
              <a:t>Све је имало религиозни карактер</a:t>
            </a:r>
            <a:r>
              <a:rPr lang="sr-Latn-RS" sz="2800" dirty="0"/>
              <a:t>;</a:t>
            </a:r>
            <a:endParaRPr lang="sr-Cyrl-BA" sz="2800" dirty="0"/>
          </a:p>
          <a:p>
            <a:r>
              <a:rPr lang="sr-Cyrl-BA" sz="2800" dirty="0"/>
              <a:t>Јављају </a:t>
            </a:r>
            <a:r>
              <a:rPr lang="sr-Cyrl-BA" sz="2800" dirty="0" err="1"/>
              <a:t>се:испосници,искушеници,црквени</a:t>
            </a:r>
            <a:r>
              <a:rPr lang="sr-Cyrl-BA" sz="2800" dirty="0"/>
              <a:t> мученици</a:t>
            </a:r>
            <a:r>
              <a:rPr lang="sr-Latn-RS" sz="2800" dirty="0"/>
              <a:t>;</a:t>
            </a:r>
            <a:endParaRPr lang="sr-Cyrl-BA" sz="2800" dirty="0"/>
          </a:p>
          <a:p>
            <a:r>
              <a:rPr lang="sr-Cyrl-BA" sz="2800" dirty="0"/>
              <a:t>Пише о Богу и </a:t>
            </a:r>
            <a:r>
              <a:rPr lang="sr-Cyrl-BA" sz="2800" dirty="0" err="1"/>
              <a:t>Богородици,свецима,апостолима</a:t>
            </a:r>
            <a:r>
              <a:rPr lang="sr-Latn-RS" sz="2800" dirty="0"/>
              <a:t>;</a:t>
            </a:r>
            <a:endParaRPr lang="sr-Cyrl-BA" sz="2800" dirty="0"/>
          </a:p>
          <a:p>
            <a:r>
              <a:rPr lang="sr-Cyrl-BA" sz="2800" dirty="0"/>
              <a:t>Према </a:t>
            </a:r>
            <a:r>
              <a:rPr lang="sr-Cyrl-BA" sz="2800" dirty="0" err="1"/>
              <a:t>поријеклу:преводилачка</a:t>
            </a:r>
            <a:r>
              <a:rPr lang="sr-Cyrl-BA" sz="2800" dirty="0"/>
              <a:t> и оригинална</a:t>
            </a:r>
            <a:r>
              <a:rPr lang="sr-Latn-RS" sz="2800" dirty="0"/>
              <a:t>;</a:t>
            </a:r>
            <a:endParaRPr lang="sr-Cyrl-BA" sz="2800" dirty="0"/>
          </a:p>
          <a:p>
            <a:r>
              <a:rPr lang="sr-Cyrl-BA" sz="2800" dirty="0"/>
              <a:t>Према облику:поезија и проза</a:t>
            </a:r>
            <a:r>
              <a:rPr lang="sr-Latn-RS" sz="2800" dirty="0"/>
              <a:t>;</a:t>
            </a:r>
            <a:endParaRPr lang="sr-Cyrl-BA" sz="2800" dirty="0"/>
          </a:p>
          <a:p>
            <a:r>
              <a:rPr lang="sr-Cyrl-BA" sz="2800" dirty="0"/>
              <a:t>Средњовјековне врсте: ха</a:t>
            </a:r>
            <a:r>
              <a:rPr lang="sr-Cyrl-RS" sz="2800" dirty="0"/>
              <a:t>г</a:t>
            </a:r>
            <a:r>
              <a:rPr lang="sr-Cyrl-BA" sz="2800" dirty="0" err="1"/>
              <a:t>иографије</a:t>
            </a:r>
            <a:r>
              <a:rPr lang="sr-Cyrl-BA" sz="2800" dirty="0"/>
              <a:t>, апокрифи, романи и приповијетке, похвале, молитве, повеље, српске средњовјековне биографије, љетописи, хронике</a:t>
            </a:r>
            <a:r>
              <a:rPr lang="sr-Latn-RS" sz="2800" dirty="0"/>
              <a:t>.</a:t>
            </a:r>
            <a:endParaRPr lang="sr-Cyrl-BA" sz="2800" dirty="0"/>
          </a:p>
        </p:txBody>
      </p:sp>
      <p:sp>
        <p:nvSpPr>
          <p:cNvPr id="4" name="Right Arrow 3"/>
          <p:cNvSpPr/>
          <p:nvPr/>
        </p:nvSpPr>
        <p:spPr>
          <a:xfrm>
            <a:off x="5181600" y="1666875"/>
            <a:ext cx="457200" cy="3810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Слика 5">
            <a:extLst>
              <a:ext uri="{FF2B5EF4-FFF2-40B4-BE49-F238E27FC236}">
                <a16:creationId xmlns:a16="http://schemas.microsoft.com/office/drawing/2014/main" id="{5168E1C7-5450-4097-9320-5B6B9801E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143000"/>
            <a:ext cx="1600200" cy="1428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500"/>
                            </p:stCondLst>
                            <p:childTnLst>
                              <p:par>
                                <p:cTn id="43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prstTxWarp prst="textDeflate">
              <a:avLst/>
            </a:prstTxWarp>
            <a:normAutofit fontScale="90000"/>
          </a:bodyPr>
          <a:lstStyle/>
          <a:p>
            <a:r>
              <a:rPr lang="sr-Cyrl-BA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Српска средњовјековна књижевност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334000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Започиње у вријеме династије Немањића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Има религиозни карактер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Настајала искључиво у манастирима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Добија свој процват  од </a:t>
            </a:r>
            <a:r>
              <a:rPr lang="sr-Latn-RS" dirty="0">
                <a:solidFill>
                  <a:schemeClr val="bg1"/>
                </a:solidFill>
              </a:rPr>
              <a:t>XIII</a:t>
            </a:r>
            <a:r>
              <a:rPr lang="sr-Cyrl-BA" dirty="0">
                <a:solidFill>
                  <a:schemeClr val="bg1"/>
                </a:solidFill>
              </a:rPr>
              <a:t> </a:t>
            </a:r>
            <a:endParaRPr lang="sr-Latn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   </a:t>
            </a:r>
            <a:r>
              <a:rPr lang="sr-Cyrl-BA" dirty="0">
                <a:solidFill>
                  <a:schemeClr val="bg1"/>
                </a:solidFill>
              </a:rPr>
              <a:t>до </a:t>
            </a:r>
            <a:r>
              <a:rPr lang="sr-Latn-RS" dirty="0">
                <a:solidFill>
                  <a:schemeClr val="bg1"/>
                </a:solidFill>
              </a:rPr>
              <a:t>XV</a:t>
            </a:r>
            <a:r>
              <a:rPr lang="sr-Cyrl-BA" dirty="0">
                <a:solidFill>
                  <a:schemeClr val="bg1"/>
                </a:solidFill>
              </a:rPr>
              <a:t> вијека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Прва штампарија - на Ободу код </a:t>
            </a:r>
            <a:endParaRPr lang="sr-Latn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   </a:t>
            </a:r>
            <a:r>
              <a:rPr lang="sr-Cyrl-BA" dirty="0">
                <a:solidFill>
                  <a:schemeClr val="bg1"/>
                </a:solidFill>
              </a:rPr>
              <a:t>Црнојевића 1494. године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Поезија се дијели на молитве, химне и похвале</a:t>
            </a:r>
            <a:r>
              <a:rPr lang="sr-Latn-RS" dirty="0">
                <a:solidFill>
                  <a:schemeClr val="bg1"/>
                </a:solidFill>
              </a:rPr>
              <a:t>;</a:t>
            </a:r>
            <a:endParaRPr lang="sr-Cyrl-BA" dirty="0">
              <a:solidFill>
                <a:schemeClr val="bg1"/>
              </a:solidFill>
            </a:endParaRPr>
          </a:p>
          <a:p>
            <a:r>
              <a:rPr lang="sr-Cyrl-BA" dirty="0">
                <a:solidFill>
                  <a:schemeClr val="bg1"/>
                </a:solidFill>
              </a:rPr>
              <a:t>Проза: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биографије, љетописи, родослови, повеље,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хронике,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записи</a:t>
            </a:r>
            <a:r>
              <a:rPr lang="sr-Latn-RS" dirty="0">
                <a:solidFill>
                  <a:schemeClr val="bg1"/>
                </a:solidFill>
              </a:rPr>
              <a:t>.</a:t>
            </a:r>
            <a:endParaRPr lang="sr-Cyrl-BA" dirty="0">
              <a:solidFill>
                <a:schemeClr val="bg1"/>
              </a:solidFill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A775913B-AF0D-4838-AD9E-7B51C13C5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18" y="1981200"/>
            <a:ext cx="1912581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5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1288</TotalTime>
  <Words>2332</Words>
  <Application>Microsoft Office PowerPoint</Application>
  <PresentationFormat>On-screen Show (4:3)</PresentationFormat>
  <Paragraphs>365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Wingdings</vt:lpstr>
      <vt:lpstr>Office Theme</vt:lpstr>
      <vt:lpstr>PowerPoint Presentation</vt:lpstr>
      <vt:lpstr>“Еп о Гилгамешу”</vt:lpstr>
      <vt:lpstr>“Илијада”</vt:lpstr>
      <vt:lpstr>“Одисеја”</vt:lpstr>
      <vt:lpstr>Симболи</vt:lpstr>
      <vt:lpstr>Стари завјет</vt:lpstr>
      <vt:lpstr>Нови завјет</vt:lpstr>
      <vt:lpstr>Средњовјековна књижевност</vt:lpstr>
      <vt:lpstr>Српска средњовјековна књижевност</vt:lpstr>
      <vt:lpstr>PowerPoint Presentation</vt:lpstr>
      <vt:lpstr>Српске средњовјековне биографије</vt:lpstr>
      <vt:lpstr>Најпознатији српски средњовјековни биографи су:</vt:lpstr>
      <vt:lpstr>Глагољица-прво словенско писмо</vt:lpstr>
      <vt:lpstr>Ћирилица-друго словенско писмо</vt:lpstr>
      <vt:lpstr>Угласта глагољица</vt:lpstr>
      <vt:lpstr>Босанска ћирилица-босанчица</vt:lpstr>
      <vt:lpstr>Народна(усмена)књижевност</vt:lpstr>
      <vt:lpstr>Лирске народне пјесме</vt:lpstr>
      <vt:lpstr>PowerPoint Presentation</vt:lpstr>
      <vt:lpstr>Епске народне пјесме</vt:lpstr>
      <vt:lpstr>PowerPoint Presentation</vt:lpstr>
      <vt:lpstr>Кнежева вечера</vt:lpstr>
      <vt:lpstr>Епско-лирске пјесме</vt:lpstr>
      <vt:lpstr>Хасанагиница</vt:lpstr>
      <vt:lpstr>Романсе</vt:lpstr>
      <vt:lpstr>Баладе</vt:lpstr>
      <vt:lpstr>Народна проза</vt:lpstr>
      <vt:lpstr>Бајка</vt:lpstr>
      <vt:lpstr>PowerPoint Presentation</vt:lpstr>
      <vt:lpstr>Хуманизам</vt:lpstr>
      <vt:lpstr>Ренесанса</vt:lpstr>
      <vt:lpstr>Одлике ренесансне књижевности</vt:lpstr>
      <vt:lpstr>Канцонијер</vt:lpstr>
      <vt:lpstr>Божанствена комедија</vt:lpstr>
      <vt:lpstr>Декамерон</vt:lpstr>
      <vt:lpstr>Осман</vt:lpstr>
      <vt:lpstr>Барок</vt:lpstr>
      <vt:lpstr>Одлике барока</vt:lpstr>
      <vt:lpstr>Српски барок</vt:lpstr>
      <vt:lpstr>PowerPoint Presentation</vt:lpstr>
      <vt:lpstr>Одлике класицизма</vt:lpstr>
      <vt:lpstr>Просвјетитељство</vt:lpstr>
      <vt:lpstr>PowerPoint Presentation</vt:lpstr>
      <vt:lpstr>СОНЕТ</vt:lpstr>
      <vt:lpstr>Еп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ZALAZAK SUNCA</dc:title>
  <dc:creator>XP;Сања</dc:creator>
  <cp:lastModifiedBy>Sanja D</cp:lastModifiedBy>
  <cp:revision>175</cp:revision>
  <dcterms:created xsi:type="dcterms:W3CDTF">2010-11-20T12:38:55Z</dcterms:created>
  <dcterms:modified xsi:type="dcterms:W3CDTF">2020-10-17T17:35:29Z</dcterms:modified>
</cp:coreProperties>
</file>