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6"/>
  </p:notesMasterIdLst>
  <p:sldIdLst>
    <p:sldId id="256" r:id="rId2"/>
    <p:sldId id="349" r:id="rId3"/>
    <p:sldId id="350" r:id="rId4"/>
    <p:sldId id="344" r:id="rId5"/>
    <p:sldId id="345" r:id="rId6"/>
    <p:sldId id="346" r:id="rId7"/>
    <p:sldId id="347" r:id="rId8"/>
    <p:sldId id="353" r:id="rId9"/>
    <p:sldId id="348" r:id="rId10"/>
    <p:sldId id="354" r:id="rId11"/>
    <p:sldId id="351" r:id="rId12"/>
    <p:sldId id="352" r:id="rId13"/>
    <p:sldId id="262" r:id="rId14"/>
    <p:sldId id="260" r:id="rId15"/>
  </p:sldIdLst>
  <p:sldSz cx="9144000" cy="5143500" type="screen16x9"/>
  <p:notesSz cx="6858000" cy="9144000"/>
  <p:embeddedFontLst>
    <p:embeddedFont>
      <p:font typeface="Abel" panose="02000506030000020004" pitchFamily="2" charset="0"/>
      <p:regular r:id="rId17"/>
    </p:embeddedFont>
    <p:embeddedFont>
      <p:font typeface="Libre Baskerville" panose="02000000000000000000" pitchFamily="2" charset="0"/>
      <p:regular r:id="rId18"/>
      <p:bold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Condensed Light" panose="02000000000000000000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426E6BF-9D04-4816-AFD4-0BFEA31E45E7}">
  <a:tblStyle styleId="{B426E6BF-9D04-4816-AFD4-0BFEA31E45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103" d="100"/>
          <a:sy n="103" d="100"/>
        </p:scale>
        <p:origin x="86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8a1f552b24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8a1f552b24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966b42add8_4_1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966b42add8_4_1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3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28725" y="1288138"/>
            <a:ext cx="42009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6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62775" y="3062763"/>
            <a:ext cx="286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5916772" y="0"/>
            <a:ext cx="3227225" cy="33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/>
          </p:nvPr>
        </p:nvSpPr>
        <p:spPr>
          <a:xfrm>
            <a:off x="714125" y="543950"/>
            <a:ext cx="1429200" cy="8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6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714125" y="543950"/>
            <a:ext cx="7716000" cy="36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4000" y="1064375"/>
            <a:ext cx="7716000" cy="321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Abel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Roboto Condensed Light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Font typeface="Roboto Condensed Light"/>
              <a:buChar char="■"/>
              <a:defRPr sz="1300"/>
            </a:lvl9pPr>
          </a:lstStyle>
          <a:p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4 columns">
  <p:cSld name="SECTION_HEADER_1_2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3159225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3685926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title" idx="2"/>
          </p:nvPr>
        </p:nvSpPr>
        <p:spPr>
          <a:xfrm>
            <a:off x="3739626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subTitle" idx="3"/>
          </p:nvPr>
        </p:nvSpPr>
        <p:spPr>
          <a:xfrm>
            <a:off x="3685926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4"/>
          </p:nvPr>
        </p:nvSpPr>
        <p:spPr>
          <a:xfrm>
            <a:off x="3739626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5"/>
          </p:nvPr>
        </p:nvSpPr>
        <p:spPr>
          <a:xfrm>
            <a:off x="6132949" y="182146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6"/>
          </p:nvPr>
        </p:nvSpPr>
        <p:spPr>
          <a:xfrm>
            <a:off x="6186649" y="1329681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7"/>
          </p:nvPr>
        </p:nvSpPr>
        <p:spPr>
          <a:xfrm>
            <a:off x="6132949" y="3752919"/>
            <a:ext cx="196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8"/>
          </p:nvPr>
        </p:nvSpPr>
        <p:spPr>
          <a:xfrm>
            <a:off x="6186649" y="3257056"/>
            <a:ext cx="191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_3_1_1"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1519237"/>
            <a:ext cx="2060450" cy="198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7083550" y="1639987"/>
            <a:ext cx="2060450" cy="198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_3_1_1_1">
    <p:bg>
      <p:bgPr>
        <a:solidFill>
          <a:schemeClr val="lt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 flipH="1">
            <a:off x="226985" y="206940"/>
            <a:ext cx="8690031" cy="4729620"/>
          </a:xfrm>
          <a:custGeom>
            <a:avLst/>
            <a:gdLst/>
            <a:ahLst/>
            <a:cxnLst/>
            <a:rect l="l" t="t" r="r" b="b"/>
            <a:pathLst>
              <a:path w="284476" h="182031" fill="none" extrusionOk="0">
                <a:moveTo>
                  <a:pt x="284476" y="174380"/>
                </a:moveTo>
                <a:lnTo>
                  <a:pt x="284476" y="7619"/>
                </a:lnTo>
                <a:cubicBezTo>
                  <a:pt x="280258" y="7619"/>
                  <a:pt x="276824" y="4219"/>
                  <a:pt x="276824" y="1"/>
                </a:cubicBezTo>
                <a:lnTo>
                  <a:pt x="7620" y="1"/>
                </a:lnTo>
                <a:cubicBezTo>
                  <a:pt x="7620" y="4219"/>
                  <a:pt x="4219" y="7619"/>
                  <a:pt x="1" y="7619"/>
                </a:cubicBezTo>
                <a:lnTo>
                  <a:pt x="1" y="174380"/>
                </a:lnTo>
                <a:cubicBezTo>
                  <a:pt x="4219" y="174380"/>
                  <a:pt x="7620" y="177780"/>
                  <a:pt x="7620" y="182031"/>
                </a:cubicBezTo>
                <a:lnTo>
                  <a:pt x="276824" y="182031"/>
                </a:lnTo>
                <a:cubicBezTo>
                  <a:pt x="276824" y="177780"/>
                  <a:pt x="280258" y="174380"/>
                  <a:pt x="284476" y="174380"/>
                </a:cubicBezTo>
                <a:close/>
              </a:path>
            </a:pathLst>
          </a:custGeom>
          <a:noFill/>
          <a:ln w="269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2209800" y="0"/>
            <a:ext cx="2105025" cy="2172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10800000" flipH="1">
            <a:off x="4829175" y="2971175"/>
            <a:ext cx="2105025" cy="217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○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Font typeface="Roboto"/>
              <a:buChar char="■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60" r:id="rId4"/>
    <p:sldLayoutId id="2147483668" r:id="rId5"/>
    <p:sldLayoutId id="2147483669" r:id="rId6"/>
  </p:sldLayoutIdLst>
  <p:transition spd="slow">
    <p:diamond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2"/>
          <p:cNvSpPr txBox="1">
            <a:spLocks noGrp="1"/>
          </p:cNvSpPr>
          <p:nvPr>
            <p:ph type="ctrTitle"/>
          </p:nvPr>
        </p:nvSpPr>
        <p:spPr>
          <a:xfrm>
            <a:off x="2267744" y="411510"/>
            <a:ext cx="6552728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sz="5400" dirty="0">
                <a:solidFill>
                  <a:schemeClr val="dk2"/>
                </a:solidFill>
              </a:rPr>
              <a:t>МИРОСЛАВЉЕВО ЈЕВАНЂЕЉЕ</a:t>
            </a:r>
            <a:endParaRPr sz="5400" dirty="0">
              <a:solidFill>
                <a:schemeClr val="dk2"/>
              </a:solidFill>
            </a:endParaRPr>
          </a:p>
        </p:txBody>
      </p:sp>
      <p:sp>
        <p:nvSpPr>
          <p:cNvPr id="443" name="Google Shape;443;p42"/>
          <p:cNvSpPr txBox="1">
            <a:spLocks noGrp="1"/>
          </p:cNvSpPr>
          <p:nvPr>
            <p:ph type="subTitle" idx="1"/>
          </p:nvPr>
        </p:nvSpPr>
        <p:spPr>
          <a:xfrm>
            <a:off x="6300191" y="3075806"/>
            <a:ext cx="2129683" cy="1440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Ања Бркић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Катарина Јаснић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Зорана Малетић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Елена Вуколић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Марко Пеулић</a:t>
            </a:r>
            <a:endParaRPr dirty="0"/>
          </a:p>
        </p:txBody>
      </p:sp>
      <p:grpSp>
        <p:nvGrpSpPr>
          <p:cNvPr id="444" name="Google Shape;444;p42"/>
          <p:cNvGrpSpPr/>
          <p:nvPr/>
        </p:nvGrpSpPr>
        <p:grpSpPr>
          <a:xfrm>
            <a:off x="637993" y="2365488"/>
            <a:ext cx="4048654" cy="2351539"/>
            <a:chOff x="953187" y="2352950"/>
            <a:chExt cx="4174300" cy="2424517"/>
          </a:xfrm>
        </p:grpSpPr>
        <p:sp>
          <p:nvSpPr>
            <p:cNvPr id="445" name="Google Shape;445;p42"/>
            <p:cNvSpPr/>
            <p:nvPr/>
          </p:nvSpPr>
          <p:spPr>
            <a:xfrm>
              <a:off x="953187" y="4251247"/>
              <a:ext cx="4174300" cy="526220"/>
            </a:xfrm>
            <a:custGeom>
              <a:avLst/>
              <a:gdLst/>
              <a:ahLst/>
              <a:cxnLst/>
              <a:rect l="l" t="t" r="r" b="b"/>
              <a:pathLst>
                <a:path w="166972" h="15234" extrusionOk="0">
                  <a:moveTo>
                    <a:pt x="83486" y="1"/>
                  </a:moveTo>
                  <a:cubicBezTo>
                    <a:pt x="37370" y="1"/>
                    <a:pt x="1" y="3411"/>
                    <a:pt x="1" y="7617"/>
                  </a:cubicBezTo>
                  <a:cubicBezTo>
                    <a:pt x="1" y="11823"/>
                    <a:pt x="37370" y="15233"/>
                    <a:pt x="83486" y="15233"/>
                  </a:cubicBezTo>
                  <a:cubicBezTo>
                    <a:pt x="129602" y="15233"/>
                    <a:pt x="166971" y="11823"/>
                    <a:pt x="166971" y="7617"/>
                  </a:cubicBezTo>
                  <a:cubicBezTo>
                    <a:pt x="166971" y="3411"/>
                    <a:pt x="129602" y="1"/>
                    <a:pt x="83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3151725" y="3745425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1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8" y="25025"/>
                  </a:lnTo>
                  <a:lnTo>
                    <a:pt x="56808" y="2825"/>
                  </a:lnTo>
                  <a:lnTo>
                    <a:pt x="65073" y="2825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524925" y="3745425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0" y="1"/>
                  </a:moveTo>
                  <a:lnTo>
                    <a:pt x="0" y="27850"/>
                  </a:lnTo>
                  <a:lnTo>
                    <a:pt x="65073" y="27850"/>
                  </a:lnTo>
                  <a:lnTo>
                    <a:pt x="6507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371125" y="3745425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52" y="1"/>
                  </a:moveTo>
                  <a:cubicBezTo>
                    <a:pt x="2763" y="1"/>
                    <a:pt x="1" y="6236"/>
                    <a:pt x="1" y="13936"/>
                  </a:cubicBezTo>
                  <a:cubicBezTo>
                    <a:pt x="1" y="21615"/>
                    <a:pt x="2763" y="27850"/>
                    <a:pt x="6152" y="27850"/>
                  </a:cubicBezTo>
                  <a:cubicBezTo>
                    <a:pt x="9563" y="27850"/>
                    <a:pt x="12325" y="21615"/>
                    <a:pt x="12325" y="13936"/>
                  </a:cubicBezTo>
                  <a:cubicBezTo>
                    <a:pt x="12325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2992725" y="3745425"/>
              <a:ext cx="307600" cy="696250"/>
            </a:xfrm>
            <a:custGeom>
              <a:avLst/>
              <a:gdLst/>
              <a:ahLst/>
              <a:cxnLst/>
              <a:rect l="l" t="t" r="r" b="b"/>
              <a:pathLst>
                <a:path w="12304" h="27850" extrusionOk="0">
                  <a:moveTo>
                    <a:pt x="6152" y="1"/>
                  </a:moveTo>
                  <a:cubicBezTo>
                    <a:pt x="2741" y="1"/>
                    <a:pt x="0" y="6236"/>
                    <a:pt x="0" y="13936"/>
                  </a:cubicBezTo>
                  <a:cubicBezTo>
                    <a:pt x="0" y="21615"/>
                    <a:pt x="2741" y="27850"/>
                    <a:pt x="6152" y="27850"/>
                  </a:cubicBezTo>
                  <a:cubicBezTo>
                    <a:pt x="9541" y="27850"/>
                    <a:pt x="12303" y="21615"/>
                    <a:pt x="12303" y="13936"/>
                  </a:cubicBezTo>
                  <a:cubicBezTo>
                    <a:pt x="12303" y="6236"/>
                    <a:pt x="9541" y="1"/>
                    <a:pt x="6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3099950" y="3816050"/>
              <a:ext cx="245350" cy="555025"/>
            </a:xfrm>
            <a:custGeom>
              <a:avLst/>
              <a:gdLst/>
              <a:ahLst/>
              <a:cxnLst/>
              <a:rect l="l" t="t" r="r" b="b"/>
              <a:pathLst>
                <a:path w="9814" h="22201" extrusionOk="0">
                  <a:moveTo>
                    <a:pt x="4917" y="0"/>
                  </a:moveTo>
                  <a:cubicBezTo>
                    <a:pt x="2197" y="0"/>
                    <a:pt x="0" y="4980"/>
                    <a:pt x="0" y="11111"/>
                  </a:cubicBezTo>
                  <a:cubicBezTo>
                    <a:pt x="0" y="17241"/>
                    <a:pt x="2197" y="22200"/>
                    <a:pt x="4917" y="22200"/>
                  </a:cubicBezTo>
                  <a:cubicBezTo>
                    <a:pt x="7617" y="22200"/>
                    <a:pt x="9814" y="17241"/>
                    <a:pt x="9814" y="11111"/>
                  </a:cubicBezTo>
                  <a:cubicBezTo>
                    <a:pt x="9814" y="4980"/>
                    <a:pt x="7617" y="0"/>
                    <a:pt x="4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3222875" y="3816050"/>
              <a:ext cx="1497100" cy="555025"/>
            </a:xfrm>
            <a:custGeom>
              <a:avLst/>
              <a:gdLst/>
              <a:ahLst/>
              <a:cxnLst/>
              <a:rect l="l" t="t" r="r" b="b"/>
              <a:pathLst>
                <a:path w="59884" h="22201" extrusionOk="0">
                  <a:moveTo>
                    <a:pt x="0" y="0"/>
                  </a:moveTo>
                  <a:lnTo>
                    <a:pt x="0" y="22200"/>
                  </a:lnTo>
                  <a:lnTo>
                    <a:pt x="59884" y="22200"/>
                  </a:lnTo>
                  <a:cubicBezTo>
                    <a:pt x="58587" y="22200"/>
                    <a:pt x="57519" y="17241"/>
                    <a:pt x="57519" y="11111"/>
                  </a:cubicBezTo>
                  <a:cubicBezTo>
                    <a:pt x="57519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4753950" y="3745425"/>
              <a:ext cx="49200" cy="70650"/>
            </a:xfrm>
            <a:custGeom>
              <a:avLst/>
              <a:gdLst/>
              <a:ahLst/>
              <a:cxnLst/>
              <a:rect l="l" t="t" r="r" b="b"/>
              <a:pathLst>
                <a:path w="1968" h="2826" extrusionOk="0">
                  <a:moveTo>
                    <a:pt x="984" y="1"/>
                  </a:moveTo>
                  <a:cubicBezTo>
                    <a:pt x="440" y="1"/>
                    <a:pt x="1" y="628"/>
                    <a:pt x="1" y="1423"/>
                  </a:cubicBezTo>
                  <a:cubicBezTo>
                    <a:pt x="1" y="2198"/>
                    <a:pt x="440" y="2825"/>
                    <a:pt x="984" y="2825"/>
                  </a:cubicBezTo>
                  <a:cubicBezTo>
                    <a:pt x="1528" y="2825"/>
                    <a:pt x="1968" y="2198"/>
                    <a:pt x="1968" y="1423"/>
                  </a:cubicBezTo>
                  <a:cubicBezTo>
                    <a:pt x="1968" y="628"/>
                    <a:pt x="1528" y="1"/>
                    <a:pt x="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4753950" y="4371050"/>
              <a:ext cx="49200" cy="70625"/>
            </a:xfrm>
            <a:custGeom>
              <a:avLst/>
              <a:gdLst/>
              <a:ahLst/>
              <a:cxnLst/>
              <a:rect l="l" t="t" r="r" b="b"/>
              <a:pathLst>
                <a:path w="1968" h="2825" extrusionOk="0">
                  <a:moveTo>
                    <a:pt x="984" y="0"/>
                  </a:moveTo>
                  <a:cubicBezTo>
                    <a:pt x="440" y="0"/>
                    <a:pt x="1" y="628"/>
                    <a:pt x="1" y="1423"/>
                  </a:cubicBezTo>
                  <a:cubicBezTo>
                    <a:pt x="1" y="2197"/>
                    <a:pt x="440" y="2825"/>
                    <a:pt x="984" y="2825"/>
                  </a:cubicBezTo>
                  <a:cubicBezTo>
                    <a:pt x="1528" y="2825"/>
                    <a:pt x="1968" y="2197"/>
                    <a:pt x="1968" y="1423"/>
                  </a:cubicBezTo>
                  <a:cubicBezTo>
                    <a:pt x="1968" y="628"/>
                    <a:pt x="1528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3345275" y="3941600"/>
              <a:ext cx="205075" cy="320675"/>
            </a:xfrm>
            <a:custGeom>
              <a:avLst/>
              <a:gdLst/>
              <a:ahLst/>
              <a:cxnLst/>
              <a:rect l="l" t="t" r="r" b="b"/>
              <a:pathLst>
                <a:path w="8203" h="12827" extrusionOk="0">
                  <a:moveTo>
                    <a:pt x="1" y="0"/>
                  </a:moveTo>
                  <a:lnTo>
                    <a:pt x="1" y="12826"/>
                  </a:lnTo>
                  <a:lnTo>
                    <a:pt x="4102" y="9123"/>
                  </a:lnTo>
                  <a:lnTo>
                    <a:pt x="8203" y="12826"/>
                  </a:lnTo>
                  <a:lnTo>
                    <a:pt x="8203" y="0"/>
                  </a:ln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2"/>
            <p:cNvSpPr/>
            <p:nvPr/>
          </p:nvSpPr>
          <p:spPr>
            <a:xfrm>
              <a:off x="2862975" y="3049200"/>
              <a:ext cx="1626850" cy="696250"/>
            </a:xfrm>
            <a:custGeom>
              <a:avLst/>
              <a:gdLst/>
              <a:ahLst/>
              <a:cxnLst/>
              <a:rect l="l" t="t" r="r" b="b"/>
              <a:pathLst>
                <a:path w="65074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25025"/>
                  </a:lnTo>
                  <a:lnTo>
                    <a:pt x="56809" y="25025"/>
                  </a:lnTo>
                  <a:lnTo>
                    <a:pt x="56809" y="2825"/>
                  </a:lnTo>
                  <a:lnTo>
                    <a:pt x="65073" y="2825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2"/>
            <p:cNvSpPr/>
            <p:nvPr/>
          </p:nvSpPr>
          <p:spPr>
            <a:xfrm>
              <a:off x="1236175" y="3049200"/>
              <a:ext cx="1626825" cy="696250"/>
            </a:xfrm>
            <a:custGeom>
              <a:avLst/>
              <a:gdLst/>
              <a:ahLst/>
              <a:cxnLst/>
              <a:rect l="l" t="t" r="r" b="b"/>
              <a:pathLst>
                <a:path w="65073" h="27850" extrusionOk="0">
                  <a:moveTo>
                    <a:pt x="1" y="0"/>
                  </a:moveTo>
                  <a:lnTo>
                    <a:pt x="1" y="27850"/>
                  </a:lnTo>
                  <a:lnTo>
                    <a:pt x="65073" y="27850"/>
                  </a:lnTo>
                  <a:lnTo>
                    <a:pt x="650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2"/>
            <p:cNvSpPr/>
            <p:nvPr/>
          </p:nvSpPr>
          <p:spPr>
            <a:xfrm>
              <a:off x="1082375" y="3049200"/>
              <a:ext cx="307625" cy="696250"/>
            </a:xfrm>
            <a:custGeom>
              <a:avLst/>
              <a:gdLst/>
              <a:ahLst/>
              <a:cxnLst/>
              <a:rect l="l" t="t" r="r" b="b"/>
              <a:pathLst>
                <a:path w="12305" h="27850" extrusionOk="0">
                  <a:moveTo>
                    <a:pt x="6153" y="0"/>
                  </a:moveTo>
                  <a:cubicBezTo>
                    <a:pt x="2763" y="0"/>
                    <a:pt x="1" y="6236"/>
                    <a:pt x="1" y="13915"/>
                  </a:cubicBezTo>
                  <a:cubicBezTo>
                    <a:pt x="1" y="21614"/>
                    <a:pt x="2763" y="27850"/>
                    <a:pt x="6153" y="27850"/>
                  </a:cubicBezTo>
                  <a:cubicBezTo>
                    <a:pt x="9563" y="27850"/>
                    <a:pt x="12304" y="21614"/>
                    <a:pt x="12304" y="13915"/>
                  </a:cubicBezTo>
                  <a:cubicBezTo>
                    <a:pt x="12304" y="6236"/>
                    <a:pt x="9563" y="0"/>
                    <a:pt x="6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2"/>
            <p:cNvSpPr/>
            <p:nvPr/>
          </p:nvSpPr>
          <p:spPr>
            <a:xfrm>
              <a:off x="2703450" y="3049200"/>
              <a:ext cx="308125" cy="696250"/>
            </a:xfrm>
            <a:custGeom>
              <a:avLst/>
              <a:gdLst/>
              <a:ahLst/>
              <a:cxnLst/>
              <a:rect l="l" t="t" r="r" b="b"/>
              <a:pathLst>
                <a:path w="12325" h="27850" extrusionOk="0">
                  <a:moveTo>
                    <a:pt x="6173" y="0"/>
                  </a:moveTo>
                  <a:cubicBezTo>
                    <a:pt x="2762" y="0"/>
                    <a:pt x="0" y="6236"/>
                    <a:pt x="0" y="13915"/>
                  </a:cubicBezTo>
                  <a:cubicBezTo>
                    <a:pt x="0" y="21614"/>
                    <a:pt x="2762" y="27850"/>
                    <a:pt x="6173" y="27850"/>
                  </a:cubicBezTo>
                  <a:cubicBezTo>
                    <a:pt x="9562" y="27850"/>
                    <a:pt x="12324" y="21614"/>
                    <a:pt x="12324" y="13915"/>
                  </a:cubicBezTo>
                  <a:cubicBezTo>
                    <a:pt x="12324" y="6236"/>
                    <a:pt x="9562" y="0"/>
                    <a:pt x="6173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2"/>
            <p:cNvSpPr/>
            <p:nvPr/>
          </p:nvSpPr>
          <p:spPr>
            <a:xfrm>
              <a:off x="2811200" y="3119825"/>
              <a:ext cx="245350" cy="555000"/>
            </a:xfrm>
            <a:custGeom>
              <a:avLst/>
              <a:gdLst/>
              <a:ahLst/>
              <a:cxnLst/>
              <a:rect l="l" t="t" r="r" b="b"/>
              <a:pathLst>
                <a:path w="9814" h="22200" extrusionOk="0">
                  <a:moveTo>
                    <a:pt x="4897" y="0"/>
                  </a:moveTo>
                  <a:cubicBezTo>
                    <a:pt x="2198" y="0"/>
                    <a:pt x="1" y="4959"/>
                    <a:pt x="1" y="11090"/>
                  </a:cubicBezTo>
                  <a:cubicBezTo>
                    <a:pt x="1" y="17220"/>
                    <a:pt x="2198" y="22200"/>
                    <a:pt x="4897" y="22200"/>
                  </a:cubicBezTo>
                  <a:cubicBezTo>
                    <a:pt x="7617" y="22200"/>
                    <a:pt x="9814" y="17220"/>
                    <a:pt x="9814" y="11090"/>
                  </a:cubicBezTo>
                  <a:cubicBezTo>
                    <a:pt x="9814" y="4959"/>
                    <a:pt x="7617" y="0"/>
                    <a:pt x="4897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2"/>
            <p:cNvSpPr/>
            <p:nvPr/>
          </p:nvSpPr>
          <p:spPr>
            <a:xfrm>
              <a:off x="2933600" y="3119825"/>
              <a:ext cx="1497125" cy="555000"/>
            </a:xfrm>
            <a:custGeom>
              <a:avLst/>
              <a:gdLst/>
              <a:ahLst/>
              <a:cxnLst/>
              <a:rect l="l" t="t" r="r" b="b"/>
              <a:pathLst>
                <a:path w="59885" h="22200" extrusionOk="0">
                  <a:moveTo>
                    <a:pt x="1" y="0"/>
                  </a:moveTo>
                  <a:lnTo>
                    <a:pt x="1" y="22200"/>
                  </a:lnTo>
                  <a:lnTo>
                    <a:pt x="59884" y="22200"/>
                  </a:lnTo>
                  <a:cubicBezTo>
                    <a:pt x="58587" y="22200"/>
                    <a:pt x="57541" y="17220"/>
                    <a:pt x="57541" y="11090"/>
                  </a:cubicBezTo>
                  <a:cubicBezTo>
                    <a:pt x="57541" y="4980"/>
                    <a:pt x="58587" y="0"/>
                    <a:pt x="59884" y="0"/>
                  </a:cubicBezTo>
                  <a:close/>
                </a:path>
              </a:pathLst>
            </a:custGeom>
            <a:solidFill>
              <a:srgbClr val="FFF9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2"/>
            <p:cNvSpPr/>
            <p:nvPr/>
          </p:nvSpPr>
          <p:spPr>
            <a:xfrm>
              <a:off x="4465225" y="3049200"/>
              <a:ext cx="48650" cy="70625"/>
            </a:xfrm>
            <a:custGeom>
              <a:avLst/>
              <a:gdLst/>
              <a:ahLst/>
              <a:cxnLst/>
              <a:rect l="l" t="t" r="r" b="b"/>
              <a:pathLst>
                <a:path w="1946" h="2825" extrusionOk="0">
                  <a:moveTo>
                    <a:pt x="983" y="0"/>
                  </a:moveTo>
                  <a:cubicBezTo>
                    <a:pt x="439" y="0"/>
                    <a:pt x="0" y="628"/>
                    <a:pt x="0" y="1402"/>
                  </a:cubicBezTo>
                  <a:cubicBezTo>
                    <a:pt x="0" y="2197"/>
                    <a:pt x="439" y="2825"/>
                    <a:pt x="983" y="2825"/>
                  </a:cubicBezTo>
                  <a:cubicBezTo>
                    <a:pt x="1507" y="2825"/>
                    <a:pt x="1946" y="2197"/>
                    <a:pt x="1946" y="1402"/>
                  </a:cubicBezTo>
                  <a:cubicBezTo>
                    <a:pt x="1946" y="628"/>
                    <a:pt x="1507" y="0"/>
                    <a:pt x="983" y="0"/>
                  </a:cubicBezTo>
                  <a:close/>
                </a:path>
              </a:pathLst>
            </a:custGeom>
            <a:solidFill>
              <a:srgbClr val="EF53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2"/>
            <p:cNvSpPr/>
            <p:nvPr/>
          </p:nvSpPr>
          <p:spPr>
            <a:xfrm>
              <a:off x="4465225" y="3674800"/>
              <a:ext cx="49175" cy="70650"/>
            </a:xfrm>
            <a:custGeom>
              <a:avLst/>
              <a:gdLst/>
              <a:ahLst/>
              <a:cxnLst/>
              <a:rect l="l" t="t" r="r" b="b"/>
              <a:pathLst>
                <a:path w="1967" h="2826" extrusionOk="0">
                  <a:moveTo>
                    <a:pt x="983" y="1"/>
                  </a:moveTo>
                  <a:cubicBezTo>
                    <a:pt x="439" y="1"/>
                    <a:pt x="0" y="629"/>
                    <a:pt x="0" y="1403"/>
                  </a:cubicBezTo>
                  <a:cubicBezTo>
                    <a:pt x="0" y="2198"/>
                    <a:pt x="439" y="2826"/>
                    <a:pt x="983" y="2826"/>
                  </a:cubicBezTo>
                  <a:cubicBezTo>
                    <a:pt x="1527" y="2826"/>
                    <a:pt x="1967" y="2198"/>
                    <a:pt x="1967" y="1403"/>
                  </a:cubicBezTo>
                  <a:cubicBezTo>
                    <a:pt x="1967" y="629"/>
                    <a:pt x="1527" y="1"/>
                    <a:pt x="9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2"/>
            <p:cNvSpPr/>
            <p:nvPr/>
          </p:nvSpPr>
          <p:spPr>
            <a:xfrm>
              <a:off x="3347375" y="2352950"/>
              <a:ext cx="1626300" cy="696275"/>
            </a:xfrm>
            <a:custGeom>
              <a:avLst/>
              <a:gdLst/>
              <a:ahLst/>
              <a:cxnLst/>
              <a:rect l="l" t="t" r="r" b="b"/>
              <a:pathLst>
                <a:path w="65052" h="27851" extrusionOk="0">
                  <a:moveTo>
                    <a:pt x="0" y="1"/>
                  </a:moveTo>
                  <a:lnTo>
                    <a:pt x="0" y="27850"/>
                  </a:lnTo>
                  <a:lnTo>
                    <a:pt x="65052" y="27850"/>
                  </a:lnTo>
                  <a:lnTo>
                    <a:pt x="65052" y="25005"/>
                  </a:lnTo>
                  <a:lnTo>
                    <a:pt x="56787" y="25005"/>
                  </a:lnTo>
                  <a:lnTo>
                    <a:pt x="56787" y="2826"/>
                  </a:lnTo>
                  <a:lnTo>
                    <a:pt x="65052" y="2826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2"/>
            <p:cNvSpPr/>
            <p:nvPr/>
          </p:nvSpPr>
          <p:spPr>
            <a:xfrm>
              <a:off x="1720550" y="2352950"/>
              <a:ext cx="1626325" cy="696275"/>
            </a:xfrm>
            <a:custGeom>
              <a:avLst/>
              <a:gdLst/>
              <a:ahLst/>
              <a:cxnLst/>
              <a:rect l="l" t="t" r="r" b="b"/>
              <a:pathLst>
                <a:path w="65053" h="27851" extrusionOk="0">
                  <a:moveTo>
                    <a:pt x="1" y="1"/>
                  </a:moveTo>
                  <a:lnTo>
                    <a:pt x="1" y="27850"/>
                  </a:lnTo>
                  <a:lnTo>
                    <a:pt x="65052" y="27850"/>
                  </a:lnTo>
                  <a:lnTo>
                    <a:pt x="650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2"/>
            <p:cNvSpPr/>
            <p:nvPr/>
          </p:nvSpPr>
          <p:spPr>
            <a:xfrm>
              <a:off x="1566250" y="2352950"/>
              <a:ext cx="308125" cy="696275"/>
            </a:xfrm>
            <a:custGeom>
              <a:avLst/>
              <a:gdLst/>
              <a:ahLst/>
              <a:cxnLst/>
              <a:rect l="l" t="t" r="r" b="b"/>
              <a:pathLst>
                <a:path w="12325" h="27851" extrusionOk="0">
                  <a:moveTo>
                    <a:pt x="6173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73" y="27850"/>
                  </a:cubicBezTo>
                  <a:cubicBezTo>
                    <a:pt x="9562" y="27850"/>
                    <a:pt x="12324" y="21615"/>
                    <a:pt x="12324" y="13915"/>
                  </a:cubicBezTo>
                  <a:cubicBezTo>
                    <a:pt x="12324" y="6236"/>
                    <a:pt x="9562" y="1"/>
                    <a:pt x="6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2"/>
            <p:cNvSpPr/>
            <p:nvPr/>
          </p:nvSpPr>
          <p:spPr>
            <a:xfrm>
              <a:off x="3187825" y="2352950"/>
              <a:ext cx="307600" cy="696275"/>
            </a:xfrm>
            <a:custGeom>
              <a:avLst/>
              <a:gdLst/>
              <a:ahLst/>
              <a:cxnLst/>
              <a:rect l="l" t="t" r="r" b="b"/>
              <a:pathLst>
                <a:path w="12304" h="27851" extrusionOk="0">
                  <a:moveTo>
                    <a:pt x="6152" y="1"/>
                  </a:moveTo>
                  <a:cubicBezTo>
                    <a:pt x="2762" y="1"/>
                    <a:pt x="1" y="6236"/>
                    <a:pt x="1" y="13915"/>
                  </a:cubicBezTo>
                  <a:cubicBezTo>
                    <a:pt x="1" y="21615"/>
                    <a:pt x="2762" y="27850"/>
                    <a:pt x="6152" y="27850"/>
                  </a:cubicBezTo>
                  <a:cubicBezTo>
                    <a:pt x="9563" y="27850"/>
                    <a:pt x="12304" y="21615"/>
                    <a:pt x="12304" y="13915"/>
                  </a:cubicBezTo>
                  <a:cubicBezTo>
                    <a:pt x="12304" y="6236"/>
                    <a:pt x="9563" y="1"/>
                    <a:pt x="6152" y="1"/>
                  </a:cubicBezTo>
                  <a:close/>
                </a:path>
              </a:pathLst>
            </a:custGeom>
            <a:solidFill>
              <a:srgbClr val="7164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2"/>
            <p:cNvSpPr/>
            <p:nvPr/>
          </p:nvSpPr>
          <p:spPr>
            <a:xfrm>
              <a:off x="3295050" y="2423575"/>
              <a:ext cx="245375" cy="555025"/>
            </a:xfrm>
            <a:custGeom>
              <a:avLst/>
              <a:gdLst/>
              <a:ahLst/>
              <a:cxnLst/>
              <a:rect l="l" t="t" r="r" b="b"/>
              <a:pathLst>
                <a:path w="9815" h="22201" extrusionOk="0">
                  <a:moveTo>
                    <a:pt x="4918" y="1"/>
                  </a:moveTo>
                  <a:cubicBezTo>
                    <a:pt x="2198" y="1"/>
                    <a:pt x="1" y="4960"/>
                    <a:pt x="1" y="11090"/>
                  </a:cubicBezTo>
                  <a:cubicBezTo>
                    <a:pt x="1" y="17221"/>
                    <a:pt x="2198" y="22201"/>
                    <a:pt x="4918" y="22201"/>
                  </a:cubicBezTo>
                  <a:cubicBezTo>
                    <a:pt x="7617" y="22201"/>
                    <a:pt x="9814" y="17221"/>
                    <a:pt x="9814" y="11090"/>
                  </a:cubicBezTo>
                  <a:cubicBezTo>
                    <a:pt x="9814" y="4960"/>
                    <a:pt x="7617" y="1"/>
                    <a:pt x="4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2"/>
            <p:cNvSpPr/>
            <p:nvPr/>
          </p:nvSpPr>
          <p:spPr>
            <a:xfrm>
              <a:off x="3417975" y="2423575"/>
              <a:ext cx="1497125" cy="554500"/>
            </a:xfrm>
            <a:custGeom>
              <a:avLst/>
              <a:gdLst/>
              <a:ahLst/>
              <a:cxnLst/>
              <a:rect l="l" t="t" r="r" b="b"/>
              <a:pathLst>
                <a:path w="59885" h="22180" extrusionOk="0">
                  <a:moveTo>
                    <a:pt x="1" y="1"/>
                  </a:moveTo>
                  <a:lnTo>
                    <a:pt x="1" y="22180"/>
                  </a:lnTo>
                  <a:lnTo>
                    <a:pt x="59884" y="22180"/>
                  </a:lnTo>
                  <a:cubicBezTo>
                    <a:pt x="58587" y="22180"/>
                    <a:pt x="57541" y="17221"/>
                    <a:pt x="57541" y="11090"/>
                  </a:cubicBezTo>
                  <a:cubicBezTo>
                    <a:pt x="57541" y="4960"/>
                    <a:pt x="58587" y="1"/>
                    <a:pt x="598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2"/>
            <p:cNvSpPr/>
            <p:nvPr/>
          </p:nvSpPr>
          <p:spPr>
            <a:xfrm>
              <a:off x="4949600" y="2352950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9"/>
                    <a:pt x="0" y="1403"/>
                  </a:cubicBezTo>
                  <a:cubicBezTo>
                    <a:pt x="0" y="2177"/>
                    <a:pt x="440" y="2826"/>
                    <a:pt x="963" y="2826"/>
                  </a:cubicBezTo>
                  <a:cubicBezTo>
                    <a:pt x="1507" y="2826"/>
                    <a:pt x="1946" y="2177"/>
                    <a:pt x="1946" y="1403"/>
                  </a:cubicBezTo>
                  <a:cubicBezTo>
                    <a:pt x="1946" y="629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2"/>
            <p:cNvSpPr/>
            <p:nvPr/>
          </p:nvSpPr>
          <p:spPr>
            <a:xfrm>
              <a:off x="4949600" y="2978575"/>
              <a:ext cx="48675" cy="70650"/>
            </a:xfrm>
            <a:custGeom>
              <a:avLst/>
              <a:gdLst/>
              <a:ahLst/>
              <a:cxnLst/>
              <a:rect l="l" t="t" r="r" b="b"/>
              <a:pathLst>
                <a:path w="1947" h="2826" extrusionOk="0">
                  <a:moveTo>
                    <a:pt x="963" y="1"/>
                  </a:moveTo>
                  <a:cubicBezTo>
                    <a:pt x="440" y="1"/>
                    <a:pt x="0" y="628"/>
                    <a:pt x="0" y="1403"/>
                  </a:cubicBezTo>
                  <a:cubicBezTo>
                    <a:pt x="0" y="2177"/>
                    <a:pt x="440" y="2825"/>
                    <a:pt x="963" y="2825"/>
                  </a:cubicBezTo>
                  <a:cubicBezTo>
                    <a:pt x="1507" y="2825"/>
                    <a:pt x="1946" y="2177"/>
                    <a:pt x="1946" y="1403"/>
                  </a:cubicBezTo>
                  <a:cubicBezTo>
                    <a:pt x="1946" y="628"/>
                    <a:pt x="1507" y="1"/>
                    <a:pt x="9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2"/>
            <p:cNvSpPr/>
            <p:nvPr/>
          </p:nvSpPr>
          <p:spPr>
            <a:xfrm>
              <a:off x="1720550" y="2352950"/>
              <a:ext cx="230725" cy="696275"/>
            </a:xfrm>
            <a:custGeom>
              <a:avLst/>
              <a:gdLst/>
              <a:ahLst/>
              <a:cxnLst/>
              <a:rect l="l" t="t" r="r" b="b"/>
              <a:pathLst>
                <a:path w="9229" h="27851" extrusionOk="0">
                  <a:moveTo>
                    <a:pt x="6152" y="1"/>
                  </a:moveTo>
                  <a:cubicBezTo>
                    <a:pt x="2763" y="1"/>
                    <a:pt x="1" y="6236"/>
                    <a:pt x="1" y="13915"/>
                  </a:cubicBezTo>
                  <a:cubicBezTo>
                    <a:pt x="1" y="21615"/>
                    <a:pt x="2763" y="27850"/>
                    <a:pt x="6152" y="27850"/>
                  </a:cubicBezTo>
                  <a:lnTo>
                    <a:pt x="9228" y="27850"/>
                  </a:lnTo>
                  <a:cubicBezTo>
                    <a:pt x="5838" y="27850"/>
                    <a:pt x="3077" y="21615"/>
                    <a:pt x="3077" y="13915"/>
                  </a:cubicBezTo>
                  <a:cubicBezTo>
                    <a:pt x="3077" y="6236"/>
                    <a:pt x="5838" y="1"/>
                    <a:pt x="9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874350" y="2352950"/>
              <a:ext cx="231225" cy="696275"/>
            </a:xfrm>
            <a:custGeom>
              <a:avLst/>
              <a:gdLst/>
              <a:ahLst/>
              <a:cxnLst/>
              <a:rect l="l" t="t" r="r" b="b"/>
              <a:pathLst>
                <a:path w="9249" h="27851" extrusionOk="0">
                  <a:moveTo>
                    <a:pt x="6152" y="1"/>
                  </a:moveTo>
                  <a:cubicBezTo>
                    <a:pt x="2762" y="1"/>
                    <a:pt x="0" y="6236"/>
                    <a:pt x="0" y="13915"/>
                  </a:cubicBezTo>
                  <a:cubicBezTo>
                    <a:pt x="0" y="21615"/>
                    <a:pt x="2762" y="27850"/>
                    <a:pt x="6152" y="27850"/>
                  </a:cubicBezTo>
                  <a:lnTo>
                    <a:pt x="9249" y="27850"/>
                  </a:lnTo>
                  <a:cubicBezTo>
                    <a:pt x="5838" y="27850"/>
                    <a:pt x="3076" y="21615"/>
                    <a:pt x="3076" y="13915"/>
                  </a:cubicBezTo>
                  <a:cubicBezTo>
                    <a:pt x="3076" y="6236"/>
                    <a:pt x="5838" y="1"/>
                    <a:pt x="9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4408036" y="2610309"/>
              <a:ext cx="285848" cy="333099"/>
            </a:xfrm>
            <a:custGeom>
              <a:avLst/>
              <a:gdLst/>
              <a:ahLst/>
              <a:cxnLst/>
              <a:rect l="l" t="t" r="r" b="b"/>
              <a:pathLst>
                <a:path w="6089" h="8266" extrusionOk="0">
                  <a:moveTo>
                    <a:pt x="0" y="1"/>
                  </a:moveTo>
                  <a:lnTo>
                    <a:pt x="0" y="8266"/>
                  </a:lnTo>
                  <a:lnTo>
                    <a:pt x="3034" y="6634"/>
                  </a:lnTo>
                  <a:lnTo>
                    <a:pt x="6089" y="8266"/>
                  </a:lnTo>
                  <a:lnTo>
                    <a:pt x="60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374800" y="3745425"/>
              <a:ext cx="1771725" cy="275175"/>
            </a:xfrm>
            <a:custGeom>
              <a:avLst/>
              <a:gdLst/>
              <a:ahLst/>
              <a:cxnLst/>
              <a:rect l="l" t="t" r="r" b="b"/>
              <a:pathLst>
                <a:path w="70869" h="11007" extrusionOk="0">
                  <a:moveTo>
                    <a:pt x="6026" y="1"/>
                  </a:moveTo>
                  <a:cubicBezTo>
                    <a:pt x="3055" y="1"/>
                    <a:pt x="586" y="4708"/>
                    <a:pt x="0" y="11006"/>
                  </a:cubicBezTo>
                  <a:lnTo>
                    <a:pt x="64843" y="11006"/>
                  </a:lnTo>
                  <a:cubicBezTo>
                    <a:pt x="65449" y="4708"/>
                    <a:pt x="67918" y="1"/>
                    <a:pt x="708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3146500" y="3745425"/>
              <a:ext cx="5250" cy="550"/>
            </a:xfrm>
            <a:custGeom>
              <a:avLst/>
              <a:gdLst/>
              <a:ahLst/>
              <a:cxnLst/>
              <a:rect l="l" t="t" r="r" b="b"/>
              <a:pathLst>
                <a:path w="210" h="22" extrusionOk="0">
                  <a:moveTo>
                    <a:pt x="1" y="1"/>
                  </a:moveTo>
                  <a:cubicBezTo>
                    <a:pt x="84" y="1"/>
                    <a:pt x="147" y="1"/>
                    <a:pt x="210" y="22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3146500" y="4441650"/>
              <a:ext cx="5250" cy="25"/>
            </a:xfrm>
            <a:custGeom>
              <a:avLst/>
              <a:gdLst/>
              <a:ahLst/>
              <a:cxnLst/>
              <a:rect l="l" t="t" r="r" b="b"/>
              <a:pathLst>
                <a:path w="210" h="1" extrusionOk="0">
                  <a:moveTo>
                    <a:pt x="210" y="1"/>
                  </a:moveTo>
                  <a:cubicBezTo>
                    <a:pt x="147" y="1"/>
                    <a:pt x="84" y="1"/>
                    <a:pt x="1" y="1"/>
                  </a:cubicBezTo>
                  <a:lnTo>
                    <a:pt x="210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3187825" y="3049200"/>
              <a:ext cx="1326575" cy="70625"/>
            </a:xfrm>
            <a:custGeom>
              <a:avLst/>
              <a:gdLst/>
              <a:ahLst/>
              <a:cxnLst/>
              <a:rect l="l" t="t" r="r" b="b"/>
              <a:pathLst>
                <a:path w="53063" h="2825" extrusionOk="0">
                  <a:moveTo>
                    <a:pt x="1" y="0"/>
                  </a:moveTo>
                  <a:lnTo>
                    <a:pt x="1" y="2825"/>
                  </a:lnTo>
                  <a:lnTo>
                    <a:pt x="52079" y="2825"/>
                  </a:lnTo>
                  <a:cubicBezTo>
                    <a:pt x="52623" y="2825"/>
                    <a:pt x="53042" y="2197"/>
                    <a:pt x="53042" y="1402"/>
                  </a:cubicBezTo>
                  <a:cubicBezTo>
                    <a:pt x="53063" y="628"/>
                    <a:pt x="52623" y="0"/>
                    <a:pt x="52079" y="0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3215550" y="3119825"/>
              <a:ext cx="1215175" cy="160075"/>
            </a:xfrm>
            <a:custGeom>
              <a:avLst/>
              <a:gdLst/>
              <a:ahLst/>
              <a:cxnLst/>
              <a:rect l="l" t="t" r="r" b="b"/>
              <a:pathLst>
                <a:path w="48607" h="6403" extrusionOk="0">
                  <a:moveTo>
                    <a:pt x="2135" y="0"/>
                  </a:moveTo>
                  <a:cubicBezTo>
                    <a:pt x="1193" y="0"/>
                    <a:pt x="377" y="2636"/>
                    <a:pt x="0" y="6403"/>
                  </a:cubicBezTo>
                  <a:lnTo>
                    <a:pt x="46472" y="6403"/>
                  </a:lnTo>
                  <a:cubicBezTo>
                    <a:pt x="46848" y="2615"/>
                    <a:pt x="47664" y="0"/>
                    <a:pt x="48606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2015050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74280" y="0"/>
                  </a:moveTo>
                  <a:lnTo>
                    <a:pt x="4060" y="7407"/>
                  </a:lnTo>
                  <a:cubicBezTo>
                    <a:pt x="2679" y="7491"/>
                    <a:pt x="1507" y="8370"/>
                    <a:pt x="1068" y="9688"/>
                  </a:cubicBezTo>
                  <a:lnTo>
                    <a:pt x="168" y="12262"/>
                  </a:lnTo>
                  <a:cubicBezTo>
                    <a:pt x="1" y="12743"/>
                    <a:pt x="147" y="13266"/>
                    <a:pt x="524" y="13601"/>
                  </a:cubicBezTo>
                  <a:cubicBezTo>
                    <a:pt x="754" y="13810"/>
                    <a:pt x="1047" y="13915"/>
                    <a:pt x="1340" y="13915"/>
                  </a:cubicBezTo>
                  <a:cubicBezTo>
                    <a:pt x="1528" y="13915"/>
                    <a:pt x="1717" y="13873"/>
                    <a:pt x="1905" y="13789"/>
                  </a:cubicBezTo>
                  <a:cubicBezTo>
                    <a:pt x="3328" y="13078"/>
                    <a:pt x="5713" y="11466"/>
                    <a:pt x="6131" y="8370"/>
                  </a:cubicBezTo>
                  <a:lnTo>
                    <a:pt x="74384" y="1172"/>
                  </a:lnTo>
                  <a:lnTo>
                    <a:pt x="742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2"/>
            <p:cNvSpPr/>
            <p:nvPr/>
          </p:nvSpPr>
          <p:spPr>
            <a:xfrm>
              <a:off x="2205975" y="4261200"/>
              <a:ext cx="1859625" cy="347875"/>
            </a:xfrm>
            <a:custGeom>
              <a:avLst/>
              <a:gdLst/>
              <a:ahLst/>
              <a:cxnLst/>
              <a:rect l="l" t="t" r="r" b="b"/>
              <a:pathLst>
                <a:path w="74385" h="13915" extrusionOk="0">
                  <a:moveTo>
                    <a:pt x="126" y="0"/>
                  </a:moveTo>
                  <a:lnTo>
                    <a:pt x="1" y="1172"/>
                  </a:lnTo>
                  <a:lnTo>
                    <a:pt x="68254" y="8370"/>
                  </a:lnTo>
                  <a:cubicBezTo>
                    <a:pt x="68672" y="11466"/>
                    <a:pt x="71058" y="13078"/>
                    <a:pt x="72480" y="13789"/>
                  </a:cubicBezTo>
                  <a:cubicBezTo>
                    <a:pt x="72669" y="13873"/>
                    <a:pt x="72857" y="13915"/>
                    <a:pt x="73045" y="13915"/>
                  </a:cubicBezTo>
                  <a:cubicBezTo>
                    <a:pt x="73338" y="13915"/>
                    <a:pt x="73631" y="13810"/>
                    <a:pt x="73861" y="13601"/>
                  </a:cubicBezTo>
                  <a:cubicBezTo>
                    <a:pt x="74238" y="13266"/>
                    <a:pt x="74384" y="12743"/>
                    <a:pt x="74217" y="12262"/>
                  </a:cubicBezTo>
                  <a:lnTo>
                    <a:pt x="73317" y="9688"/>
                  </a:lnTo>
                  <a:cubicBezTo>
                    <a:pt x="72878" y="8370"/>
                    <a:pt x="71706" y="7491"/>
                    <a:pt x="70325" y="7407"/>
                  </a:cubicBezTo>
                  <a:lnTo>
                    <a:pt x="12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2"/>
            <p:cNvSpPr/>
            <p:nvPr/>
          </p:nvSpPr>
          <p:spPr>
            <a:xfrm>
              <a:off x="3119300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537" y="1"/>
                  </a:moveTo>
                  <a:cubicBezTo>
                    <a:pt x="511" y="1"/>
                    <a:pt x="485" y="4"/>
                    <a:pt x="461" y="12"/>
                  </a:cubicBezTo>
                  <a:cubicBezTo>
                    <a:pt x="105" y="96"/>
                    <a:pt x="1" y="870"/>
                    <a:pt x="231" y="1728"/>
                  </a:cubicBezTo>
                  <a:cubicBezTo>
                    <a:pt x="425" y="2523"/>
                    <a:pt x="852" y="3120"/>
                    <a:pt x="1197" y="3120"/>
                  </a:cubicBezTo>
                  <a:cubicBezTo>
                    <a:pt x="1224" y="3120"/>
                    <a:pt x="1251" y="3116"/>
                    <a:pt x="1277" y="3109"/>
                  </a:cubicBezTo>
                  <a:cubicBezTo>
                    <a:pt x="1612" y="3025"/>
                    <a:pt x="1716" y="2251"/>
                    <a:pt x="1486" y="1393"/>
                  </a:cubicBezTo>
                  <a:cubicBezTo>
                    <a:pt x="1292" y="598"/>
                    <a:pt x="865" y="1"/>
                    <a:pt x="53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2"/>
            <p:cNvSpPr/>
            <p:nvPr/>
          </p:nvSpPr>
          <p:spPr>
            <a:xfrm>
              <a:off x="2918425" y="4282875"/>
              <a:ext cx="42925" cy="78025"/>
            </a:xfrm>
            <a:custGeom>
              <a:avLst/>
              <a:gdLst/>
              <a:ahLst/>
              <a:cxnLst/>
              <a:rect l="l" t="t" r="r" b="b"/>
              <a:pathLst>
                <a:path w="1717" h="3121" extrusionOk="0">
                  <a:moveTo>
                    <a:pt x="1197" y="1"/>
                  </a:moveTo>
                  <a:cubicBezTo>
                    <a:pt x="852" y="1"/>
                    <a:pt x="425" y="598"/>
                    <a:pt x="231" y="1393"/>
                  </a:cubicBezTo>
                  <a:cubicBezTo>
                    <a:pt x="1" y="2251"/>
                    <a:pt x="105" y="3025"/>
                    <a:pt x="461" y="3109"/>
                  </a:cubicBezTo>
                  <a:cubicBezTo>
                    <a:pt x="486" y="3116"/>
                    <a:pt x="511" y="3120"/>
                    <a:pt x="537" y="3120"/>
                  </a:cubicBezTo>
                  <a:cubicBezTo>
                    <a:pt x="865" y="3120"/>
                    <a:pt x="1293" y="2523"/>
                    <a:pt x="1486" y="1728"/>
                  </a:cubicBezTo>
                  <a:cubicBezTo>
                    <a:pt x="1717" y="870"/>
                    <a:pt x="1612" y="96"/>
                    <a:pt x="1277" y="12"/>
                  </a:cubicBezTo>
                  <a:cubicBezTo>
                    <a:pt x="1251" y="4"/>
                    <a:pt x="1224" y="1"/>
                    <a:pt x="1197" y="1"/>
                  </a:cubicBezTo>
                  <a:close/>
                </a:path>
              </a:pathLst>
            </a:custGeom>
            <a:solidFill>
              <a:srgbClr val="FFE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2"/>
            <p:cNvSpPr/>
            <p:nvPr/>
          </p:nvSpPr>
          <p:spPr>
            <a:xfrm>
              <a:off x="2902750" y="4179075"/>
              <a:ext cx="275150" cy="182575"/>
            </a:xfrm>
            <a:custGeom>
              <a:avLst/>
              <a:gdLst/>
              <a:ahLst/>
              <a:cxnLst/>
              <a:rect l="l" t="t" r="r" b="b"/>
              <a:pathLst>
                <a:path w="11006" h="7303" extrusionOk="0">
                  <a:moveTo>
                    <a:pt x="5503" y="0"/>
                  </a:moveTo>
                  <a:cubicBezTo>
                    <a:pt x="4080" y="0"/>
                    <a:pt x="2909" y="482"/>
                    <a:pt x="2009" y="1423"/>
                  </a:cubicBezTo>
                  <a:cubicBezTo>
                    <a:pt x="0" y="3515"/>
                    <a:pt x="147" y="7156"/>
                    <a:pt x="147" y="7303"/>
                  </a:cubicBezTo>
                  <a:lnTo>
                    <a:pt x="1339" y="7261"/>
                  </a:lnTo>
                  <a:cubicBezTo>
                    <a:pt x="1318" y="7219"/>
                    <a:pt x="1214" y="3955"/>
                    <a:pt x="2867" y="2239"/>
                  </a:cubicBezTo>
                  <a:cubicBezTo>
                    <a:pt x="3536" y="1528"/>
                    <a:pt x="4394" y="1172"/>
                    <a:pt x="5503" y="1172"/>
                  </a:cubicBezTo>
                  <a:cubicBezTo>
                    <a:pt x="6612" y="1172"/>
                    <a:pt x="7470" y="1528"/>
                    <a:pt x="8160" y="2239"/>
                  </a:cubicBezTo>
                  <a:cubicBezTo>
                    <a:pt x="9813" y="3955"/>
                    <a:pt x="9688" y="7219"/>
                    <a:pt x="9688" y="7261"/>
                  </a:cubicBezTo>
                  <a:lnTo>
                    <a:pt x="10860" y="7303"/>
                  </a:lnTo>
                  <a:cubicBezTo>
                    <a:pt x="10860" y="7156"/>
                    <a:pt x="11006" y="3515"/>
                    <a:pt x="9018" y="1423"/>
                  </a:cubicBezTo>
                  <a:cubicBezTo>
                    <a:pt x="8119" y="482"/>
                    <a:pt x="6926" y="0"/>
                    <a:pt x="5503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2"/>
            <p:cNvSpPr/>
            <p:nvPr/>
          </p:nvSpPr>
          <p:spPr>
            <a:xfrm>
              <a:off x="2207550" y="3913875"/>
              <a:ext cx="723475" cy="723975"/>
            </a:xfrm>
            <a:custGeom>
              <a:avLst/>
              <a:gdLst/>
              <a:ahLst/>
              <a:cxnLst/>
              <a:rect l="l" t="t" r="r" b="b"/>
              <a:pathLst>
                <a:path w="28939" h="28959" extrusionOk="0">
                  <a:moveTo>
                    <a:pt x="14459" y="0"/>
                  </a:moveTo>
                  <a:cubicBezTo>
                    <a:pt x="6466" y="0"/>
                    <a:pt x="1" y="6486"/>
                    <a:pt x="1" y="14479"/>
                  </a:cubicBezTo>
                  <a:cubicBezTo>
                    <a:pt x="1" y="22472"/>
                    <a:pt x="6466" y="28958"/>
                    <a:pt x="14459" y="28958"/>
                  </a:cubicBezTo>
                  <a:cubicBezTo>
                    <a:pt x="22473" y="28958"/>
                    <a:pt x="28938" y="22472"/>
                    <a:pt x="28938" y="14479"/>
                  </a:cubicBezTo>
                  <a:cubicBezTo>
                    <a:pt x="28938" y="6486"/>
                    <a:pt x="22473" y="0"/>
                    <a:pt x="144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2"/>
            <p:cNvSpPr/>
            <p:nvPr/>
          </p:nvSpPr>
          <p:spPr>
            <a:xfrm>
              <a:off x="2207550" y="3914350"/>
              <a:ext cx="458250" cy="457775"/>
            </a:xfrm>
            <a:custGeom>
              <a:avLst/>
              <a:gdLst/>
              <a:ahLst/>
              <a:cxnLst/>
              <a:rect l="l" t="t" r="r" b="b"/>
              <a:pathLst>
                <a:path w="18330" h="18311" extrusionOk="0">
                  <a:moveTo>
                    <a:pt x="14661" y="0"/>
                  </a:moveTo>
                  <a:cubicBezTo>
                    <a:pt x="14594" y="0"/>
                    <a:pt x="14526" y="1"/>
                    <a:pt x="14459" y="2"/>
                  </a:cubicBezTo>
                  <a:cubicBezTo>
                    <a:pt x="13999" y="2"/>
                    <a:pt x="13559" y="23"/>
                    <a:pt x="13099" y="65"/>
                  </a:cubicBezTo>
                  <a:lnTo>
                    <a:pt x="63" y="13100"/>
                  </a:lnTo>
                  <a:cubicBezTo>
                    <a:pt x="22" y="13540"/>
                    <a:pt x="1" y="14000"/>
                    <a:pt x="1" y="14460"/>
                  </a:cubicBezTo>
                  <a:cubicBezTo>
                    <a:pt x="1" y="15799"/>
                    <a:pt x="168" y="17097"/>
                    <a:pt x="503" y="18310"/>
                  </a:cubicBezTo>
                  <a:lnTo>
                    <a:pt x="18330" y="504"/>
                  </a:lnTo>
                  <a:cubicBezTo>
                    <a:pt x="17157" y="186"/>
                    <a:pt x="15929" y="0"/>
                    <a:pt x="146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2"/>
            <p:cNvSpPr/>
            <p:nvPr/>
          </p:nvSpPr>
          <p:spPr>
            <a:xfrm>
              <a:off x="2239475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25" y="21049"/>
                  </a:cubicBezTo>
                  <a:lnTo>
                    <a:pt x="21049" y="1026"/>
                  </a:lnTo>
                  <a:cubicBezTo>
                    <a:pt x="20463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2"/>
            <p:cNvSpPr/>
            <p:nvPr/>
          </p:nvSpPr>
          <p:spPr>
            <a:xfrm>
              <a:off x="21923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7" y="1193"/>
                  </a:moveTo>
                  <a:cubicBezTo>
                    <a:pt x="22745" y="1193"/>
                    <a:pt x="28959" y="7407"/>
                    <a:pt x="28959" y="15065"/>
                  </a:cubicBezTo>
                  <a:cubicBezTo>
                    <a:pt x="28959" y="22723"/>
                    <a:pt x="22745" y="28958"/>
                    <a:pt x="15087" y="28958"/>
                  </a:cubicBezTo>
                  <a:cubicBezTo>
                    <a:pt x="7429" y="28958"/>
                    <a:pt x="1194" y="22723"/>
                    <a:pt x="1194" y="15065"/>
                  </a:cubicBezTo>
                  <a:cubicBezTo>
                    <a:pt x="1194" y="7407"/>
                    <a:pt x="7408" y="1193"/>
                    <a:pt x="15087" y="1193"/>
                  </a:cubicBezTo>
                  <a:close/>
                  <a:moveTo>
                    <a:pt x="15087" y="0"/>
                  </a:moveTo>
                  <a:cubicBezTo>
                    <a:pt x="6759" y="0"/>
                    <a:pt x="1" y="6759"/>
                    <a:pt x="1" y="15065"/>
                  </a:cubicBezTo>
                  <a:cubicBezTo>
                    <a:pt x="1" y="23372"/>
                    <a:pt x="6759" y="30130"/>
                    <a:pt x="15087" y="30130"/>
                  </a:cubicBezTo>
                  <a:cubicBezTo>
                    <a:pt x="23394" y="30130"/>
                    <a:pt x="30152" y="23372"/>
                    <a:pt x="30152" y="15065"/>
                  </a:cubicBezTo>
                  <a:cubicBezTo>
                    <a:pt x="30152" y="6759"/>
                    <a:pt x="23394" y="0"/>
                    <a:pt x="15087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2"/>
            <p:cNvSpPr/>
            <p:nvPr/>
          </p:nvSpPr>
          <p:spPr>
            <a:xfrm>
              <a:off x="3149650" y="3913875"/>
              <a:ext cx="723450" cy="723975"/>
            </a:xfrm>
            <a:custGeom>
              <a:avLst/>
              <a:gdLst/>
              <a:ahLst/>
              <a:cxnLst/>
              <a:rect l="l" t="t" r="r" b="b"/>
              <a:pathLst>
                <a:path w="28938" h="28959" extrusionOk="0">
                  <a:moveTo>
                    <a:pt x="14479" y="0"/>
                  </a:moveTo>
                  <a:cubicBezTo>
                    <a:pt x="6466" y="0"/>
                    <a:pt x="0" y="6486"/>
                    <a:pt x="0" y="14479"/>
                  </a:cubicBezTo>
                  <a:cubicBezTo>
                    <a:pt x="0" y="22472"/>
                    <a:pt x="6466" y="28958"/>
                    <a:pt x="14479" y="28958"/>
                  </a:cubicBezTo>
                  <a:cubicBezTo>
                    <a:pt x="22472" y="28958"/>
                    <a:pt x="28937" y="22472"/>
                    <a:pt x="28937" y="14479"/>
                  </a:cubicBezTo>
                  <a:cubicBezTo>
                    <a:pt x="28937" y="6486"/>
                    <a:pt x="22472" y="0"/>
                    <a:pt x="14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149125" y="3914350"/>
              <a:ext cx="458775" cy="457775"/>
            </a:xfrm>
            <a:custGeom>
              <a:avLst/>
              <a:gdLst/>
              <a:ahLst/>
              <a:cxnLst/>
              <a:rect l="l" t="t" r="r" b="b"/>
              <a:pathLst>
                <a:path w="18351" h="18311" extrusionOk="0">
                  <a:moveTo>
                    <a:pt x="14681" y="0"/>
                  </a:moveTo>
                  <a:cubicBezTo>
                    <a:pt x="14614" y="0"/>
                    <a:pt x="14547" y="1"/>
                    <a:pt x="14479" y="2"/>
                  </a:cubicBezTo>
                  <a:cubicBezTo>
                    <a:pt x="14019" y="2"/>
                    <a:pt x="13580" y="23"/>
                    <a:pt x="13119" y="65"/>
                  </a:cubicBezTo>
                  <a:lnTo>
                    <a:pt x="84" y="13100"/>
                  </a:lnTo>
                  <a:cubicBezTo>
                    <a:pt x="21" y="13540"/>
                    <a:pt x="0" y="14000"/>
                    <a:pt x="0" y="14460"/>
                  </a:cubicBezTo>
                  <a:cubicBezTo>
                    <a:pt x="0" y="15799"/>
                    <a:pt x="189" y="17097"/>
                    <a:pt x="523" y="18310"/>
                  </a:cubicBezTo>
                  <a:lnTo>
                    <a:pt x="18350" y="504"/>
                  </a:lnTo>
                  <a:cubicBezTo>
                    <a:pt x="17178" y="186"/>
                    <a:pt x="15949" y="0"/>
                    <a:pt x="14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181550" y="3946300"/>
              <a:ext cx="526250" cy="526250"/>
            </a:xfrm>
            <a:custGeom>
              <a:avLst/>
              <a:gdLst/>
              <a:ahLst/>
              <a:cxnLst/>
              <a:rect l="l" t="t" r="r" b="b"/>
              <a:pathLst>
                <a:path w="21050" h="21050" extrusionOk="0">
                  <a:moveTo>
                    <a:pt x="19166" y="0"/>
                  </a:moveTo>
                  <a:lnTo>
                    <a:pt x="0" y="19166"/>
                  </a:lnTo>
                  <a:cubicBezTo>
                    <a:pt x="293" y="19815"/>
                    <a:pt x="649" y="20443"/>
                    <a:pt x="1047" y="21049"/>
                  </a:cubicBezTo>
                  <a:lnTo>
                    <a:pt x="21050" y="1026"/>
                  </a:lnTo>
                  <a:cubicBezTo>
                    <a:pt x="20464" y="649"/>
                    <a:pt x="19836" y="293"/>
                    <a:pt x="191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134475" y="3899225"/>
              <a:ext cx="753800" cy="753275"/>
            </a:xfrm>
            <a:custGeom>
              <a:avLst/>
              <a:gdLst/>
              <a:ahLst/>
              <a:cxnLst/>
              <a:rect l="l" t="t" r="r" b="b"/>
              <a:pathLst>
                <a:path w="30152" h="30131" extrusionOk="0">
                  <a:moveTo>
                    <a:pt x="15086" y="1193"/>
                  </a:moveTo>
                  <a:cubicBezTo>
                    <a:pt x="22744" y="1193"/>
                    <a:pt x="28959" y="7407"/>
                    <a:pt x="28959" y="15065"/>
                  </a:cubicBezTo>
                  <a:cubicBezTo>
                    <a:pt x="28959" y="22723"/>
                    <a:pt x="22744" y="28958"/>
                    <a:pt x="15086" y="28958"/>
                  </a:cubicBezTo>
                  <a:cubicBezTo>
                    <a:pt x="7428" y="28958"/>
                    <a:pt x="1193" y="22723"/>
                    <a:pt x="1193" y="15065"/>
                  </a:cubicBezTo>
                  <a:cubicBezTo>
                    <a:pt x="1193" y="7407"/>
                    <a:pt x="7428" y="1193"/>
                    <a:pt x="15086" y="1193"/>
                  </a:cubicBezTo>
                  <a:close/>
                  <a:moveTo>
                    <a:pt x="15086" y="0"/>
                  </a:moveTo>
                  <a:cubicBezTo>
                    <a:pt x="6759" y="0"/>
                    <a:pt x="0" y="6759"/>
                    <a:pt x="0" y="15065"/>
                  </a:cubicBezTo>
                  <a:cubicBezTo>
                    <a:pt x="0" y="23372"/>
                    <a:pt x="6759" y="30130"/>
                    <a:pt x="15086" y="30130"/>
                  </a:cubicBezTo>
                  <a:cubicBezTo>
                    <a:pt x="23393" y="30130"/>
                    <a:pt x="30151" y="23372"/>
                    <a:pt x="30151" y="15065"/>
                  </a:cubicBezTo>
                  <a:cubicBezTo>
                    <a:pt x="30151" y="6759"/>
                    <a:pt x="23393" y="0"/>
                    <a:pt x="15086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2"/>
            <p:cNvSpPr/>
            <p:nvPr/>
          </p:nvSpPr>
          <p:spPr>
            <a:xfrm>
              <a:off x="216780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1381" y="0"/>
                  </a:moveTo>
                  <a:cubicBezTo>
                    <a:pt x="607" y="0"/>
                    <a:pt x="0" y="628"/>
                    <a:pt x="0" y="1381"/>
                  </a:cubicBezTo>
                  <a:cubicBezTo>
                    <a:pt x="0" y="2155"/>
                    <a:pt x="607" y="2783"/>
                    <a:pt x="1381" y="2783"/>
                  </a:cubicBezTo>
                  <a:cubicBezTo>
                    <a:pt x="2156" y="2783"/>
                    <a:pt x="1381" y="2155"/>
                    <a:pt x="1381" y="1381"/>
                  </a:cubicBezTo>
                  <a:cubicBezTo>
                    <a:pt x="1381" y="628"/>
                    <a:pt x="2156" y="0"/>
                    <a:pt x="1381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2"/>
            <p:cNvSpPr/>
            <p:nvPr/>
          </p:nvSpPr>
          <p:spPr>
            <a:xfrm>
              <a:off x="3858950" y="4241325"/>
              <a:ext cx="53900" cy="69600"/>
            </a:xfrm>
            <a:custGeom>
              <a:avLst/>
              <a:gdLst/>
              <a:ahLst/>
              <a:cxnLst/>
              <a:rect l="l" t="t" r="r" b="b"/>
              <a:pathLst>
                <a:path w="2156" h="2784" extrusionOk="0">
                  <a:moveTo>
                    <a:pt x="775" y="0"/>
                  </a:moveTo>
                  <a:cubicBezTo>
                    <a:pt x="1" y="0"/>
                    <a:pt x="775" y="628"/>
                    <a:pt x="775" y="1381"/>
                  </a:cubicBezTo>
                  <a:cubicBezTo>
                    <a:pt x="775" y="2155"/>
                    <a:pt x="1" y="2783"/>
                    <a:pt x="775" y="2783"/>
                  </a:cubicBezTo>
                  <a:cubicBezTo>
                    <a:pt x="1549" y="2783"/>
                    <a:pt x="2156" y="2155"/>
                    <a:pt x="2156" y="1381"/>
                  </a:cubicBezTo>
                  <a:cubicBezTo>
                    <a:pt x="2156" y="628"/>
                    <a:pt x="1549" y="0"/>
                    <a:pt x="775" y="0"/>
                  </a:cubicBez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42"/>
          <p:cNvSpPr/>
          <p:nvPr/>
        </p:nvSpPr>
        <p:spPr>
          <a:xfrm>
            <a:off x="796907" y="214107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4571993" y="3700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175680" y="12881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TextBox 57"/>
          <p:cNvSpPr txBox="1"/>
          <p:nvPr/>
        </p:nvSpPr>
        <p:spPr>
          <a:xfrm>
            <a:off x="5436096" y="336383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400" dirty="0">
                <a:solidFill>
                  <a:schemeClr val="accent2">
                    <a:lumMod val="50000"/>
                  </a:schemeClr>
                </a:solidFill>
              </a:rPr>
              <a:t>II1</a:t>
            </a:r>
          </a:p>
        </p:txBody>
      </p: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rčka - Hilandar - Sveta Gora - Kareja - 2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83518"/>
            <a:ext cx="7200800" cy="430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9502"/>
            <a:ext cx="7716000" cy="368700"/>
          </a:xfrm>
        </p:spPr>
        <p:txBody>
          <a:bodyPr/>
          <a:lstStyle/>
          <a:p>
            <a:r>
              <a:rPr lang="sr-Cyrl-BA" dirty="0"/>
              <a:t>ПРВИ И ДРУГИ СВЈЕТСКИ РАТ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915566"/>
            <a:ext cx="8280920" cy="4032448"/>
          </a:xfrm>
        </p:spPr>
        <p:txBody>
          <a:bodyPr/>
          <a:lstStyle/>
          <a:p>
            <a:r>
              <a:rPr lang="sr-Cyrl-BA" sz="2000" dirty="0"/>
              <a:t>1914. године пребачено је из Београда у Крушевац.</a:t>
            </a:r>
          </a:p>
          <a:p>
            <a:r>
              <a:rPr lang="sr-Cyrl-BA" sz="2000" dirty="0"/>
              <a:t>Прошло је албанску “голготу”, једно вријеме се налазило на Крфу.</a:t>
            </a:r>
          </a:p>
          <a:p>
            <a:r>
              <a:rPr lang="sr-Cyrl-BA" sz="2000" dirty="0"/>
              <a:t>Између два свјетска рата Мирослављево јеванђеље било је у посједу породице Карађорђевић.</a:t>
            </a:r>
          </a:p>
          <a:p>
            <a:r>
              <a:rPr lang="sr-Cyrl-BA" sz="2000" dirty="0"/>
              <a:t>1935. године пребачено је у музеј </a:t>
            </a:r>
          </a:p>
          <a:p>
            <a:r>
              <a:rPr lang="sr-Cyrl-BA" sz="2000" dirty="0"/>
              <a:t>Нијемци су одмах по уласку у Београд почели да трагају за Мирослављевим јеванђељем</a:t>
            </a:r>
          </a:p>
          <a:p>
            <a:r>
              <a:rPr lang="sr-Cyrl-BA" sz="2000" dirty="0"/>
              <a:t>Због страха </a:t>
            </a:r>
            <a:r>
              <a:rPr lang="sr-Cyrl-BA" sz="2000"/>
              <a:t>од Нијемаца </a:t>
            </a:r>
            <a:r>
              <a:rPr lang="sr-Cyrl-BA" sz="2000" dirty="0"/>
              <a:t>рукопис је предан игуману манастира Рача који га је закопао у олтар.</a:t>
            </a:r>
          </a:p>
          <a:p>
            <a:r>
              <a:rPr lang="sr-Cyrl-BA" sz="2000" dirty="0"/>
              <a:t>1943. године у тајности је враћено  у Београд</a:t>
            </a:r>
          </a:p>
          <a:p>
            <a:endParaRPr lang="sr-Cyrl-BA" sz="2000" dirty="0"/>
          </a:p>
          <a:p>
            <a:endParaRPr lang="sr-Latn-BA" sz="2000" dirty="0"/>
          </a:p>
        </p:txBody>
      </p:sp>
    </p:spTree>
  </p:cSld>
  <p:clrMapOvr>
    <a:masterClrMapping/>
  </p:clrMapOvr>
  <p:transition spd="slow"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3950"/>
            <a:ext cx="8892480" cy="368700"/>
          </a:xfrm>
        </p:spPr>
        <p:txBody>
          <a:bodyPr/>
          <a:lstStyle/>
          <a:p>
            <a:r>
              <a:rPr lang="sr-Cyrl-BA" sz="2800" dirty="0"/>
              <a:t>ФОТОТИПСКО МИРОСЛАВЉЕВО ЈЕВАНЂЕЉЕ</a:t>
            </a:r>
            <a:endParaRPr lang="sr-Latn-B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064374"/>
            <a:ext cx="8424936" cy="3739623"/>
          </a:xfrm>
        </p:spPr>
        <p:txBody>
          <a:bodyPr/>
          <a:lstStyle/>
          <a:p>
            <a:r>
              <a:rPr lang="sr-Cyrl-BA" sz="2000" dirty="0"/>
              <a:t>Држава Србија основала је 1991.године Фонд за конзервацију и фототипско издање Мирослављевог јеванђеља, које је постало стална ставка у државном буџету.</a:t>
            </a:r>
          </a:p>
          <a:p>
            <a:r>
              <a:rPr lang="sr-Cyrl-BA" sz="2000" dirty="0"/>
              <a:t>Упркос томе, сви издавачи коли су жељели да направе фототипско издање били су у томе спречавани.</a:t>
            </a:r>
          </a:p>
          <a:p>
            <a:r>
              <a:rPr lang="sr-Cyrl-BA" sz="2000" dirty="0"/>
              <a:t>Удружени издавачи, Ауторско-издавачка задруга “Досије”и Службени лист СРЈ, 1993. године почели су самоиницијативно, </a:t>
            </a:r>
            <a:r>
              <a:rPr lang="sr-Cyrl-BA" sz="2000"/>
              <a:t>без коришћења </a:t>
            </a:r>
            <a:r>
              <a:rPr lang="sr-Cyrl-BA" sz="2000" dirty="0"/>
              <a:t>буџетских средстава, са прикупљањем материјала за фототипско издање Мирослављевог јеванђеља.</a:t>
            </a:r>
            <a:endParaRPr lang="sr-Latn-BA" sz="2000" dirty="0"/>
          </a:p>
        </p:txBody>
      </p:sp>
    </p:spTree>
  </p:cSld>
  <p:clrMapOvr>
    <a:masterClrMapping/>
  </p:clrMapOvr>
  <p:transition spd="slow"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48"/>
          <p:cNvSpPr txBox="1">
            <a:spLocks noGrp="1"/>
          </p:cNvSpPr>
          <p:nvPr>
            <p:ph type="title"/>
          </p:nvPr>
        </p:nvSpPr>
        <p:spPr>
          <a:xfrm>
            <a:off x="714125" y="544231"/>
            <a:ext cx="7715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МОТИВ СТВАРАЊА</a:t>
            </a:r>
            <a:endParaRPr dirty="0"/>
          </a:p>
        </p:txBody>
      </p:sp>
      <p:grpSp>
        <p:nvGrpSpPr>
          <p:cNvPr id="595" name="Google Shape;595;p48"/>
          <p:cNvGrpSpPr/>
          <p:nvPr/>
        </p:nvGrpSpPr>
        <p:grpSpPr>
          <a:xfrm>
            <a:off x="303668" y="1219837"/>
            <a:ext cx="3120368" cy="3624751"/>
            <a:chOff x="9144000" y="840363"/>
            <a:chExt cx="1618700" cy="1880350"/>
          </a:xfrm>
        </p:grpSpPr>
        <p:sp>
          <p:nvSpPr>
            <p:cNvPr id="596" name="Google Shape;596;p48"/>
            <p:cNvSpPr/>
            <p:nvPr/>
          </p:nvSpPr>
          <p:spPr>
            <a:xfrm>
              <a:off x="10502475" y="1331363"/>
              <a:ext cx="88425" cy="92575"/>
            </a:xfrm>
            <a:custGeom>
              <a:avLst/>
              <a:gdLst/>
              <a:ahLst/>
              <a:cxnLst/>
              <a:rect l="l" t="t" r="r" b="b"/>
              <a:pathLst>
                <a:path w="3537" h="3703" extrusionOk="0">
                  <a:moveTo>
                    <a:pt x="1435" y="0"/>
                  </a:moveTo>
                  <a:cubicBezTo>
                    <a:pt x="1368" y="901"/>
                    <a:pt x="935" y="1501"/>
                    <a:pt x="1" y="1668"/>
                  </a:cubicBezTo>
                  <a:cubicBezTo>
                    <a:pt x="34" y="1768"/>
                    <a:pt x="67" y="1868"/>
                    <a:pt x="67" y="2002"/>
                  </a:cubicBezTo>
                  <a:cubicBezTo>
                    <a:pt x="701" y="2068"/>
                    <a:pt x="1068" y="2469"/>
                    <a:pt x="1235" y="3036"/>
                  </a:cubicBezTo>
                  <a:lnTo>
                    <a:pt x="1235" y="3069"/>
                  </a:lnTo>
                  <a:cubicBezTo>
                    <a:pt x="1268" y="3136"/>
                    <a:pt x="1335" y="3236"/>
                    <a:pt x="1368" y="3336"/>
                  </a:cubicBezTo>
                  <a:cubicBezTo>
                    <a:pt x="1402" y="3469"/>
                    <a:pt x="1402" y="3569"/>
                    <a:pt x="1435" y="3703"/>
                  </a:cubicBezTo>
                  <a:cubicBezTo>
                    <a:pt x="2069" y="3136"/>
                    <a:pt x="2269" y="2135"/>
                    <a:pt x="3537" y="1802"/>
                  </a:cubicBezTo>
                  <a:cubicBezTo>
                    <a:pt x="2236" y="1535"/>
                    <a:pt x="2102" y="501"/>
                    <a:pt x="1435" y="34"/>
                  </a:cubicBezTo>
                  <a:lnTo>
                    <a:pt x="1435" y="0"/>
                  </a:ln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8"/>
            <p:cNvSpPr/>
            <p:nvPr/>
          </p:nvSpPr>
          <p:spPr>
            <a:xfrm>
              <a:off x="9305800" y="1579038"/>
              <a:ext cx="944025" cy="894825"/>
            </a:xfrm>
            <a:custGeom>
              <a:avLst/>
              <a:gdLst/>
              <a:ahLst/>
              <a:cxnLst/>
              <a:rect l="l" t="t" r="r" b="b"/>
              <a:pathLst>
                <a:path w="37761" h="35793" extrusionOk="0">
                  <a:moveTo>
                    <a:pt x="12303" y="1"/>
                  </a:moveTo>
                  <a:cubicBezTo>
                    <a:pt x="11948" y="1"/>
                    <a:pt x="11639" y="246"/>
                    <a:pt x="11275" y="667"/>
                  </a:cubicBezTo>
                  <a:cubicBezTo>
                    <a:pt x="9173" y="3169"/>
                    <a:pt x="7005" y="5638"/>
                    <a:pt x="4904" y="8139"/>
                  </a:cubicBezTo>
                  <a:cubicBezTo>
                    <a:pt x="3236" y="10074"/>
                    <a:pt x="1401" y="11809"/>
                    <a:pt x="0" y="13944"/>
                  </a:cubicBezTo>
                  <a:cubicBezTo>
                    <a:pt x="400" y="14978"/>
                    <a:pt x="1334" y="15545"/>
                    <a:pt x="2102" y="16212"/>
                  </a:cubicBezTo>
                  <a:cubicBezTo>
                    <a:pt x="9507" y="22383"/>
                    <a:pt x="16846" y="28688"/>
                    <a:pt x="24251" y="34859"/>
                  </a:cubicBezTo>
                  <a:cubicBezTo>
                    <a:pt x="24718" y="35125"/>
                    <a:pt x="24985" y="35659"/>
                    <a:pt x="25518" y="35793"/>
                  </a:cubicBezTo>
                  <a:cubicBezTo>
                    <a:pt x="26085" y="35726"/>
                    <a:pt x="26352" y="35292"/>
                    <a:pt x="26686" y="34925"/>
                  </a:cubicBezTo>
                  <a:cubicBezTo>
                    <a:pt x="29354" y="31957"/>
                    <a:pt x="31956" y="28888"/>
                    <a:pt x="34558" y="25852"/>
                  </a:cubicBezTo>
                  <a:cubicBezTo>
                    <a:pt x="35626" y="24618"/>
                    <a:pt x="36960" y="23584"/>
                    <a:pt x="37527" y="21983"/>
                  </a:cubicBezTo>
                  <a:cubicBezTo>
                    <a:pt x="37760" y="21382"/>
                    <a:pt x="37527" y="20982"/>
                    <a:pt x="37060" y="20582"/>
                  </a:cubicBezTo>
                  <a:cubicBezTo>
                    <a:pt x="29088" y="13877"/>
                    <a:pt x="21149" y="7139"/>
                    <a:pt x="13210" y="434"/>
                  </a:cubicBezTo>
                  <a:cubicBezTo>
                    <a:pt x="12854" y="136"/>
                    <a:pt x="12566" y="1"/>
                    <a:pt x="12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8"/>
            <p:cNvSpPr/>
            <p:nvPr/>
          </p:nvSpPr>
          <p:spPr>
            <a:xfrm>
              <a:off x="9144000" y="1927613"/>
              <a:ext cx="782250" cy="735550"/>
            </a:xfrm>
            <a:custGeom>
              <a:avLst/>
              <a:gdLst/>
              <a:ahLst/>
              <a:cxnLst/>
              <a:rect l="l" t="t" r="r" b="b"/>
              <a:pathLst>
                <a:path w="31290" h="29422" extrusionOk="0">
                  <a:moveTo>
                    <a:pt x="6472" y="1"/>
                  </a:moveTo>
                  <a:cubicBezTo>
                    <a:pt x="6239" y="201"/>
                    <a:pt x="5938" y="368"/>
                    <a:pt x="5738" y="601"/>
                  </a:cubicBezTo>
                  <a:cubicBezTo>
                    <a:pt x="4337" y="2202"/>
                    <a:pt x="3070" y="3903"/>
                    <a:pt x="1602" y="5404"/>
                  </a:cubicBezTo>
                  <a:cubicBezTo>
                    <a:pt x="1" y="7072"/>
                    <a:pt x="134" y="8140"/>
                    <a:pt x="1836" y="9674"/>
                  </a:cubicBezTo>
                  <a:cubicBezTo>
                    <a:pt x="2903" y="10608"/>
                    <a:pt x="4004" y="11476"/>
                    <a:pt x="5071" y="12376"/>
                  </a:cubicBezTo>
                  <a:cubicBezTo>
                    <a:pt x="7573" y="14478"/>
                    <a:pt x="10108" y="16546"/>
                    <a:pt x="12543" y="18681"/>
                  </a:cubicBezTo>
                  <a:cubicBezTo>
                    <a:pt x="14378" y="20315"/>
                    <a:pt x="16346" y="21816"/>
                    <a:pt x="18181" y="23384"/>
                  </a:cubicBezTo>
                  <a:cubicBezTo>
                    <a:pt x="20582" y="25452"/>
                    <a:pt x="22884" y="27587"/>
                    <a:pt x="25486" y="29422"/>
                  </a:cubicBezTo>
                  <a:cubicBezTo>
                    <a:pt x="25853" y="27520"/>
                    <a:pt x="27020" y="26086"/>
                    <a:pt x="28354" y="24785"/>
                  </a:cubicBezTo>
                  <a:cubicBezTo>
                    <a:pt x="29255" y="23918"/>
                    <a:pt x="29922" y="22884"/>
                    <a:pt x="30689" y="21916"/>
                  </a:cubicBezTo>
                  <a:cubicBezTo>
                    <a:pt x="30990" y="21583"/>
                    <a:pt x="31290" y="21216"/>
                    <a:pt x="30990" y="20715"/>
                  </a:cubicBezTo>
                  <a:cubicBezTo>
                    <a:pt x="26153" y="16579"/>
                    <a:pt x="21316" y="12476"/>
                    <a:pt x="16479" y="8373"/>
                  </a:cubicBezTo>
                  <a:cubicBezTo>
                    <a:pt x="13144" y="5571"/>
                    <a:pt x="9808" y="2803"/>
                    <a:pt x="6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8"/>
            <p:cNvSpPr/>
            <p:nvPr/>
          </p:nvSpPr>
          <p:spPr>
            <a:xfrm>
              <a:off x="9793650" y="2128588"/>
              <a:ext cx="527050" cy="569400"/>
            </a:xfrm>
            <a:custGeom>
              <a:avLst/>
              <a:gdLst/>
              <a:ahLst/>
              <a:cxnLst/>
              <a:rect l="l" t="t" r="r" b="b"/>
              <a:pathLst>
                <a:path w="21082" h="22776" extrusionOk="0">
                  <a:moveTo>
                    <a:pt x="18013" y="1"/>
                  </a:moveTo>
                  <a:cubicBezTo>
                    <a:pt x="17713" y="268"/>
                    <a:pt x="17413" y="534"/>
                    <a:pt x="17146" y="835"/>
                  </a:cubicBezTo>
                  <a:cubicBezTo>
                    <a:pt x="13410" y="5104"/>
                    <a:pt x="9707" y="9407"/>
                    <a:pt x="6004" y="13677"/>
                  </a:cubicBezTo>
                  <a:cubicBezTo>
                    <a:pt x="5979" y="13675"/>
                    <a:pt x="5953" y="13674"/>
                    <a:pt x="5928" y="13674"/>
                  </a:cubicBezTo>
                  <a:cubicBezTo>
                    <a:pt x="5566" y="13674"/>
                    <a:pt x="5289" y="13894"/>
                    <a:pt x="5070" y="14144"/>
                  </a:cubicBezTo>
                  <a:cubicBezTo>
                    <a:pt x="3669" y="15745"/>
                    <a:pt x="2202" y="17313"/>
                    <a:pt x="867" y="18981"/>
                  </a:cubicBezTo>
                  <a:cubicBezTo>
                    <a:pt x="0" y="20082"/>
                    <a:pt x="134" y="21082"/>
                    <a:pt x="1201" y="22083"/>
                  </a:cubicBezTo>
                  <a:cubicBezTo>
                    <a:pt x="1725" y="22542"/>
                    <a:pt x="2226" y="22776"/>
                    <a:pt x="2730" y="22776"/>
                  </a:cubicBezTo>
                  <a:cubicBezTo>
                    <a:pt x="3251" y="22776"/>
                    <a:pt x="3777" y="22525"/>
                    <a:pt x="4337" y="22016"/>
                  </a:cubicBezTo>
                  <a:cubicBezTo>
                    <a:pt x="4670" y="21716"/>
                    <a:pt x="4970" y="21383"/>
                    <a:pt x="5170" y="20949"/>
                  </a:cubicBezTo>
                  <a:cubicBezTo>
                    <a:pt x="5271" y="20682"/>
                    <a:pt x="5237" y="20382"/>
                    <a:pt x="5037" y="20182"/>
                  </a:cubicBezTo>
                  <a:cubicBezTo>
                    <a:pt x="4337" y="19481"/>
                    <a:pt x="4670" y="18948"/>
                    <a:pt x="5170" y="18314"/>
                  </a:cubicBezTo>
                  <a:cubicBezTo>
                    <a:pt x="5492" y="17912"/>
                    <a:pt x="5813" y="17704"/>
                    <a:pt x="6171" y="17704"/>
                  </a:cubicBezTo>
                  <a:cubicBezTo>
                    <a:pt x="6408" y="17704"/>
                    <a:pt x="6660" y="17795"/>
                    <a:pt x="6938" y="17980"/>
                  </a:cubicBezTo>
                  <a:cubicBezTo>
                    <a:pt x="7030" y="18035"/>
                    <a:pt x="7152" y="18060"/>
                    <a:pt x="7277" y="18060"/>
                  </a:cubicBezTo>
                  <a:cubicBezTo>
                    <a:pt x="7379" y="18060"/>
                    <a:pt x="7482" y="18044"/>
                    <a:pt x="7572" y="18014"/>
                  </a:cubicBezTo>
                  <a:cubicBezTo>
                    <a:pt x="8339" y="17580"/>
                    <a:pt x="8773" y="16779"/>
                    <a:pt x="9407" y="16246"/>
                  </a:cubicBezTo>
                  <a:cubicBezTo>
                    <a:pt x="12976" y="12109"/>
                    <a:pt x="16545" y="8006"/>
                    <a:pt x="20148" y="3870"/>
                  </a:cubicBezTo>
                  <a:cubicBezTo>
                    <a:pt x="20481" y="3470"/>
                    <a:pt x="21082" y="3103"/>
                    <a:pt x="20782" y="2369"/>
                  </a:cubicBezTo>
                  <a:cubicBezTo>
                    <a:pt x="19848" y="1568"/>
                    <a:pt x="18914" y="801"/>
                    <a:pt x="18013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8"/>
            <p:cNvSpPr/>
            <p:nvPr/>
          </p:nvSpPr>
          <p:spPr>
            <a:xfrm>
              <a:off x="10021300" y="2182338"/>
              <a:ext cx="324425" cy="364100"/>
            </a:xfrm>
            <a:custGeom>
              <a:avLst/>
              <a:gdLst/>
              <a:ahLst/>
              <a:cxnLst/>
              <a:rect l="l" t="t" r="r" b="b"/>
              <a:pathLst>
                <a:path w="12977" h="14564" extrusionOk="0">
                  <a:moveTo>
                    <a:pt x="12340" y="1"/>
                  </a:moveTo>
                  <a:cubicBezTo>
                    <a:pt x="12125" y="1"/>
                    <a:pt x="11895" y="139"/>
                    <a:pt x="11676" y="219"/>
                  </a:cubicBezTo>
                  <a:cubicBezTo>
                    <a:pt x="11008" y="1020"/>
                    <a:pt x="10375" y="1854"/>
                    <a:pt x="9708" y="2654"/>
                  </a:cubicBezTo>
                  <a:cubicBezTo>
                    <a:pt x="6472" y="6390"/>
                    <a:pt x="3236" y="10126"/>
                    <a:pt x="1" y="13896"/>
                  </a:cubicBezTo>
                  <a:cubicBezTo>
                    <a:pt x="56" y="14309"/>
                    <a:pt x="225" y="14563"/>
                    <a:pt x="584" y="14563"/>
                  </a:cubicBezTo>
                  <a:cubicBezTo>
                    <a:pt x="659" y="14563"/>
                    <a:pt x="742" y="14552"/>
                    <a:pt x="835" y="14529"/>
                  </a:cubicBezTo>
                  <a:cubicBezTo>
                    <a:pt x="4671" y="10126"/>
                    <a:pt x="8507" y="5723"/>
                    <a:pt x="12343" y="1320"/>
                  </a:cubicBezTo>
                  <a:cubicBezTo>
                    <a:pt x="12610" y="1020"/>
                    <a:pt x="12977" y="686"/>
                    <a:pt x="12743" y="252"/>
                  </a:cubicBezTo>
                  <a:cubicBezTo>
                    <a:pt x="12622" y="64"/>
                    <a:pt x="12485" y="1"/>
                    <a:pt x="123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8"/>
            <p:cNvSpPr/>
            <p:nvPr/>
          </p:nvSpPr>
          <p:spPr>
            <a:xfrm>
              <a:off x="9766950" y="2445488"/>
              <a:ext cx="176825" cy="275225"/>
            </a:xfrm>
            <a:custGeom>
              <a:avLst/>
              <a:gdLst/>
              <a:ahLst/>
              <a:cxnLst/>
              <a:rect l="l" t="t" r="r" b="b"/>
              <a:pathLst>
                <a:path w="7073" h="11009" extrusionOk="0">
                  <a:moveTo>
                    <a:pt x="6072" y="0"/>
                  </a:moveTo>
                  <a:cubicBezTo>
                    <a:pt x="4938" y="1768"/>
                    <a:pt x="3537" y="3370"/>
                    <a:pt x="2102" y="4937"/>
                  </a:cubicBezTo>
                  <a:cubicBezTo>
                    <a:pt x="1135" y="5971"/>
                    <a:pt x="1" y="7039"/>
                    <a:pt x="568" y="8707"/>
                  </a:cubicBezTo>
                  <a:cubicBezTo>
                    <a:pt x="1035" y="9174"/>
                    <a:pt x="1535" y="9674"/>
                    <a:pt x="2035" y="10108"/>
                  </a:cubicBezTo>
                  <a:cubicBezTo>
                    <a:pt x="2701" y="10709"/>
                    <a:pt x="3320" y="11009"/>
                    <a:pt x="3925" y="11009"/>
                  </a:cubicBezTo>
                  <a:cubicBezTo>
                    <a:pt x="4564" y="11009"/>
                    <a:pt x="5188" y="10675"/>
                    <a:pt x="5838" y="10008"/>
                  </a:cubicBezTo>
                  <a:cubicBezTo>
                    <a:pt x="6272" y="9607"/>
                    <a:pt x="6605" y="9107"/>
                    <a:pt x="6972" y="8673"/>
                  </a:cubicBezTo>
                  <a:cubicBezTo>
                    <a:pt x="7030" y="8124"/>
                    <a:pt x="6763" y="7926"/>
                    <a:pt x="6343" y="7926"/>
                  </a:cubicBezTo>
                  <a:cubicBezTo>
                    <a:pt x="6278" y="7926"/>
                    <a:pt x="6210" y="7931"/>
                    <a:pt x="6138" y="7939"/>
                  </a:cubicBezTo>
                  <a:cubicBezTo>
                    <a:pt x="5805" y="8306"/>
                    <a:pt x="5438" y="8673"/>
                    <a:pt x="5138" y="9040"/>
                  </a:cubicBezTo>
                  <a:cubicBezTo>
                    <a:pt x="4721" y="9557"/>
                    <a:pt x="4312" y="9791"/>
                    <a:pt x="3895" y="9791"/>
                  </a:cubicBezTo>
                  <a:cubicBezTo>
                    <a:pt x="3478" y="9791"/>
                    <a:pt x="3053" y="9557"/>
                    <a:pt x="2603" y="9140"/>
                  </a:cubicBezTo>
                  <a:cubicBezTo>
                    <a:pt x="1468" y="8106"/>
                    <a:pt x="1368" y="7639"/>
                    <a:pt x="2269" y="6538"/>
                  </a:cubicBezTo>
                  <a:cubicBezTo>
                    <a:pt x="3870" y="4704"/>
                    <a:pt x="5471" y="2836"/>
                    <a:pt x="7072" y="1001"/>
                  </a:cubicBezTo>
                  <a:cubicBezTo>
                    <a:pt x="6839" y="534"/>
                    <a:pt x="6539" y="201"/>
                    <a:pt x="6072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8"/>
            <p:cNvSpPr/>
            <p:nvPr/>
          </p:nvSpPr>
          <p:spPr>
            <a:xfrm>
              <a:off x="9887050" y="2557163"/>
              <a:ext cx="146775" cy="159375"/>
            </a:xfrm>
            <a:custGeom>
              <a:avLst/>
              <a:gdLst/>
              <a:ahLst/>
              <a:cxnLst/>
              <a:rect l="l" t="t" r="r" b="b"/>
              <a:pathLst>
                <a:path w="5871" h="6375" extrusionOk="0">
                  <a:moveTo>
                    <a:pt x="2341" y="1"/>
                  </a:moveTo>
                  <a:cubicBezTo>
                    <a:pt x="1807" y="1"/>
                    <a:pt x="1333" y="401"/>
                    <a:pt x="901" y="1171"/>
                  </a:cubicBezTo>
                  <a:cubicBezTo>
                    <a:pt x="834" y="1304"/>
                    <a:pt x="734" y="1404"/>
                    <a:pt x="634" y="1471"/>
                  </a:cubicBezTo>
                  <a:cubicBezTo>
                    <a:pt x="0" y="2005"/>
                    <a:pt x="0" y="2472"/>
                    <a:pt x="767" y="2939"/>
                  </a:cubicBezTo>
                  <a:cubicBezTo>
                    <a:pt x="1001" y="3072"/>
                    <a:pt x="1134" y="3306"/>
                    <a:pt x="1334" y="3506"/>
                  </a:cubicBezTo>
                  <a:cubicBezTo>
                    <a:pt x="1668" y="3639"/>
                    <a:pt x="2002" y="3839"/>
                    <a:pt x="2168" y="4206"/>
                  </a:cubicBezTo>
                  <a:cubicBezTo>
                    <a:pt x="3136" y="4907"/>
                    <a:pt x="4103" y="5607"/>
                    <a:pt x="5170" y="6375"/>
                  </a:cubicBezTo>
                  <a:cubicBezTo>
                    <a:pt x="5271" y="5607"/>
                    <a:pt x="5337" y="5040"/>
                    <a:pt x="5437" y="4473"/>
                  </a:cubicBezTo>
                  <a:cubicBezTo>
                    <a:pt x="5604" y="3372"/>
                    <a:pt x="5871" y="2238"/>
                    <a:pt x="4637" y="1504"/>
                  </a:cubicBezTo>
                  <a:cubicBezTo>
                    <a:pt x="4603" y="904"/>
                    <a:pt x="4170" y="804"/>
                    <a:pt x="3703" y="737"/>
                  </a:cubicBezTo>
                  <a:cubicBezTo>
                    <a:pt x="3207" y="242"/>
                    <a:pt x="2756" y="1"/>
                    <a:pt x="2341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8"/>
            <p:cNvSpPr/>
            <p:nvPr/>
          </p:nvSpPr>
          <p:spPr>
            <a:xfrm>
              <a:off x="9979600" y="2529713"/>
              <a:ext cx="62575" cy="65075"/>
            </a:xfrm>
            <a:custGeom>
              <a:avLst/>
              <a:gdLst/>
              <a:ahLst/>
              <a:cxnLst/>
              <a:rect l="l" t="t" r="r" b="b"/>
              <a:pathLst>
                <a:path w="2503" h="2603" extrusionOk="0">
                  <a:moveTo>
                    <a:pt x="1669" y="1"/>
                  </a:moveTo>
                  <a:cubicBezTo>
                    <a:pt x="1135" y="601"/>
                    <a:pt x="568" y="1235"/>
                    <a:pt x="1" y="1835"/>
                  </a:cubicBezTo>
                  <a:cubicBezTo>
                    <a:pt x="334" y="2069"/>
                    <a:pt x="635" y="2336"/>
                    <a:pt x="935" y="2602"/>
                  </a:cubicBezTo>
                  <a:cubicBezTo>
                    <a:pt x="1468" y="1935"/>
                    <a:pt x="2002" y="1268"/>
                    <a:pt x="2503" y="634"/>
                  </a:cubicBezTo>
                  <a:cubicBezTo>
                    <a:pt x="2236" y="401"/>
                    <a:pt x="1969" y="201"/>
                    <a:pt x="1669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8"/>
            <p:cNvSpPr/>
            <p:nvPr/>
          </p:nvSpPr>
          <p:spPr>
            <a:xfrm>
              <a:off x="10074675" y="840363"/>
              <a:ext cx="132625" cy="170800"/>
            </a:xfrm>
            <a:custGeom>
              <a:avLst/>
              <a:gdLst/>
              <a:ahLst/>
              <a:cxnLst/>
              <a:rect l="l" t="t" r="r" b="b"/>
              <a:pathLst>
                <a:path w="5305" h="6832" extrusionOk="0">
                  <a:moveTo>
                    <a:pt x="3384" y="0"/>
                  </a:moveTo>
                  <a:cubicBezTo>
                    <a:pt x="3062" y="0"/>
                    <a:pt x="2736" y="60"/>
                    <a:pt x="2402" y="226"/>
                  </a:cubicBezTo>
                  <a:cubicBezTo>
                    <a:pt x="1468" y="393"/>
                    <a:pt x="934" y="1094"/>
                    <a:pt x="768" y="1827"/>
                  </a:cubicBezTo>
                  <a:cubicBezTo>
                    <a:pt x="334" y="3462"/>
                    <a:pt x="0" y="5130"/>
                    <a:pt x="0" y="6831"/>
                  </a:cubicBezTo>
                  <a:cubicBezTo>
                    <a:pt x="634" y="6397"/>
                    <a:pt x="1268" y="5964"/>
                    <a:pt x="1602" y="5263"/>
                  </a:cubicBezTo>
                  <a:cubicBezTo>
                    <a:pt x="2132" y="5538"/>
                    <a:pt x="2674" y="5686"/>
                    <a:pt x="3228" y="5686"/>
                  </a:cubicBezTo>
                  <a:cubicBezTo>
                    <a:pt x="3614" y="5686"/>
                    <a:pt x="4006" y="5614"/>
                    <a:pt x="4404" y="5463"/>
                  </a:cubicBezTo>
                  <a:cubicBezTo>
                    <a:pt x="4704" y="3762"/>
                    <a:pt x="5004" y="2028"/>
                    <a:pt x="5304" y="326"/>
                  </a:cubicBezTo>
                  <a:cubicBezTo>
                    <a:pt x="4659" y="237"/>
                    <a:pt x="4029" y="0"/>
                    <a:pt x="3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8"/>
            <p:cNvSpPr/>
            <p:nvPr/>
          </p:nvSpPr>
          <p:spPr>
            <a:xfrm>
              <a:off x="9973775" y="1484813"/>
              <a:ext cx="129275" cy="162625"/>
            </a:xfrm>
            <a:custGeom>
              <a:avLst/>
              <a:gdLst/>
              <a:ahLst/>
              <a:cxnLst/>
              <a:rect l="l" t="t" r="r" b="b"/>
              <a:pathLst>
                <a:path w="5171" h="6505" extrusionOk="0">
                  <a:moveTo>
                    <a:pt x="3468" y="0"/>
                  </a:moveTo>
                  <a:cubicBezTo>
                    <a:pt x="3094" y="0"/>
                    <a:pt x="2717" y="62"/>
                    <a:pt x="2335" y="233"/>
                  </a:cubicBezTo>
                  <a:cubicBezTo>
                    <a:pt x="1568" y="400"/>
                    <a:pt x="1201" y="967"/>
                    <a:pt x="801" y="1568"/>
                  </a:cubicBezTo>
                  <a:cubicBezTo>
                    <a:pt x="334" y="3169"/>
                    <a:pt x="34" y="4803"/>
                    <a:pt x="0" y="6505"/>
                  </a:cubicBezTo>
                  <a:cubicBezTo>
                    <a:pt x="367" y="5704"/>
                    <a:pt x="1068" y="5304"/>
                    <a:pt x="1802" y="4937"/>
                  </a:cubicBezTo>
                  <a:cubicBezTo>
                    <a:pt x="2005" y="4892"/>
                    <a:pt x="2206" y="4874"/>
                    <a:pt x="2407" y="4874"/>
                  </a:cubicBezTo>
                  <a:cubicBezTo>
                    <a:pt x="3094" y="4874"/>
                    <a:pt x="3765" y="5085"/>
                    <a:pt x="4437" y="5137"/>
                  </a:cubicBezTo>
                  <a:cubicBezTo>
                    <a:pt x="4670" y="3502"/>
                    <a:pt x="4937" y="1868"/>
                    <a:pt x="5171" y="267"/>
                  </a:cubicBezTo>
                  <a:cubicBezTo>
                    <a:pt x="4605" y="146"/>
                    <a:pt x="4040" y="0"/>
                    <a:pt x="3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8"/>
            <p:cNvSpPr/>
            <p:nvPr/>
          </p:nvSpPr>
          <p:spPr>
            <a:xfrm>
              <a:off x="10051325" y="1009613"/>
              <a:ext cx="127625" cy="148300"/>
            </a:xfrm>
            <a:custGeom>
              <a:avLst/>
              <a:gdLst/>
              <a:ahLst/>
              <a:cxnLst/>
              <a:rect l="l" t="t" r="r" b="b"/>
              <a:pathLst>
                <a:path w="5105" h="5932" extrusionOk="0">
                  <a:moveTo>
                    <a:pt x="3296" y="0"/>
                  </a:moveTo>
                  <a:cubicBezTo>
                    <a:pt x="2965" y="0"/>
                    <a:pt x="2633" y="43"/>
                    <a:pt x="2302" y="161"/>
                  </a:cubicBezTo>
                  <a:cubicBezTo>
                    <a:pt x="1568" y="428"/>
                    <a:pt x="1068" y="895"/>
                    <a:pt x="701" y="1562"/>
                  </a:cubicBezTo>
                  <a:cubicBezTo>
                    <a:pt x="267" y="2996"/>
                    <a:pt x="34" y="4431"/>
                    <a:pt x="0" y="5932"/>
                  </a:cubicBezTo>
                  <a:cubicBezTo>
                    <a:pt x="401" y="5065"/>
                    <a:pt x="1101" y="4531"/>
                    <a:pt x="2035" y="4264"/>
                  </a:cubicBezTo>
                  <a:cubicBezTo>
                    <a:pt x="2162" y="4259"/>
                    <a:pt x="2289" y="4256"/>
                    <a:pt x="2415" y="4256"/>
                  </a:cubicBezTo>
                  <a:cubicBezTo>
                    <a:pt x="3088" y="4256"/>
                    <a:pt x="3758" y="4334"/>
                    <a:pt x="4404" y="4531"/>
                  </a:cubicBezTo>
                  <a:cubicBezTo>
                    <a:pt x="4637" y="3097"/>
                    <a:pt x="4871" y="1662"/>
                    <a:pt x="5104" y="228"/>
                  </a:cubicBezTo>
                  <a:cubicBezTo>
                    <a:pt x="4501" y="142"/>
                    <a:pt x="3899" y="0"/>
                    <a:pt x="3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8"/>
            <p:cNvSpPr/>
            <p:nvPr/>
          </p:nvSpPr>
          <p:spPr>
            <a:xfrm>
              <a:off x="10077175" y="848513"/>
              <a:ext cx="685525" cy="860050"/>
            </a:xfrm>
            <a:custGeom>
              <a:avLst/>
              <a:gdLst/>
              <a:ahLst/>
              <a:cxnLst/>
              <a:rect l="l" t="t" r="r" b="b"/>
              <a:pathLst>
                <a:path w="27421" h="34402" extrusionOk="0">
                  <a:moveTo>
                    <a:pt x="5204" y="0"/>
                  </a:moveTo>
                  <a:cubicBezTo>
                    <a:pt x="4837" y="234"/>
                    <a:pt x="4671" y="601"/>
                    <a:pt x="4604" y="1001"/>
                  </a:cubicBezTo>
                  <a:cubicBezTo>
                    <a:pt x="4404" y="2335"/>
                    <a:pt x="4103" y="3703"/>
                    <a:pt x="4003" y="5071"/>
                  </a:cubicBezTo>
                  <a:cubicBezTo>
                    <a:pt x="3870" y="5571"/>
                    <a:pt x="3803" y="6105"/>
                    <a:pt x="3770" y="6638"/>
                  </a:cubicBezTo>
                  <a:cubicBezTo>
                    <a:pt x="3436" y="8039"/>
                    <a:pt x="3236" y="9440"/>
                    <a:pt x="3103" y="10875"/>
                  </a:cubicBezTo>
                  <a:cubicBezTo>
                    <a:pt x="2602" y="12976"/>
                    <a:pt x="2369" y="15078"/>
                    <a:pt x="2035" y="17213"/>
                  </a:cubicBezTo>
                  <a:cubicBezTo>
                    <a:pt x="1602" y="19981"/>
                    <a:pt x="1068" y="22750"/>
                    <a:pt x="768" y="25552"/>
                  </a:cubicBezTo>
                  <a:cubicBezTo>
                    <a:pt x="401" y="26920"/>
                    <a:pt x="267" y="28321"/>
                    <a:pt x="67" y="29688"/>
                  </a:cubicBezTo>
                  <a:cubicBezTo>
                    <a:pt x="1" y="30022"/>
                    <a:pt x="34" y="30355"/>
                    <a:pt x="234" y="30656"/>
                  </a:cubicBezTo>
                  <a:cubicBezTo>
                    <a:pt x="634" y="31056"/>
                    <a:pt x="1168" y="31089"/>
                    <a:pt x="1702" y="31189"/>
                  </a:cubicBezTo>
                  <a:cubicBezTo>
                    <a:pt x="8273" y="32223"/>
                    <a:pt x="14844" y="33291"/>
                    <a:pt x="21449" y="34325"/>
                  </a:cubicBezTo>
                  <a:cubicBezTo>
                    <a:pt x="21661" y="34363"/>
                    <a:pt x="21873" y="34402"/>
                    <a:pt x="22085" y="34402"/>
                  </a:cubicBezTo>
                  <a:cubicBezTo>
                    <a:pt x="22240" y="34402"/>
                    <a:pt x="22395" y="34381"/>
                    <a:pt x="22550" y="34325"/>
                  </a:cubicBezTo>
                  <a:cubicBezTo>
                    <a:pt x="24118" y="24385"/>
                    <a:pt x="25719" y="14444"/>
                    <a:pt x="27320" y="4504"/>
                  </a:cubicBezTo>
                  <a:cubicBezTo>
                    <a:pt x="27420" y="3803"/>
                    <a:pt x="27220" y="3470"/>
                    <a:pt x="26486" y="3336"/>
                  </a:cubicBezTo>
                  <a:cubicBezTo>
                    <a:pt x="19414" y="2235"/>
                    <a:pt x="12309" y="1135"/>
                    <a:pt x="52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8"/>
            <p:cNvSpPr/>
            <p:nvPr/>
          </p:nvSpPr>
          <p:spPr>
            <a:xfrm>
              <a:off x="9992125" y="1107013"/>
              <a:ext cx="170125" cy="527075"/>
            </a:xfrm>
            <a:custGeom>
              <a:avLst/>
              <a:gdLst/>
              <a:ahLst/>
              <a:cxnLst/>
              <a:rect l="l" t="t" r="r" b="b"/>
              <a:pathLst>
                <a:path w="6805" h="21083" extrusionOk="0">
                  <a:moveTo>
                    <a:pt x="5197" y="0"/>
                  </a:moveTo>
                  <a:cubicBezTo>
                    <a:pt x="4197" y="0"/>
                    <a:pt x="3104" y="481"/>
                    <a:pt x="2635" y="1235"/>
                  </a:cubicBezTo>
                  <a:cubicBezTo>
                    <a:pt x="1234" y="6372"/>
                    <a:pt x="867" y="11276"/>
                    <a:pt x="0" y="16380"/>
                  </a:cubicBezTo>
                  <a:cubicBezTo>
                    <a:pt x="6305" y="13277"/>
                    <a:pt x="3269" y="21083"/>
                    <a:pt x="6805" y="635"/>
                  </a:cubicBezTo>
                  <a:cubicBezTo>
                    <a:pt x="6429" y="194"/>
                    <a:pt x="5832" y="0"/>
                    <a:pt x="5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8"/>
            <p:cNvSpPr/>
            <p:nvPr/>
          </p:nvSpPr>
          <p:spPr>
            <a:xfrm>
              <a:off x="9952075" y="1599138"/>
              <a:ext cx="688850" cy="253175"/>
            </a:xfrm>
            <a:custGeom>
              <a:avLst/>
              <a:gdLst/>
              <a:ahLst/>
              <a:cxnLst/>
              <a:rect l="l" t="t" r="r" b="b"/>
              <a:pathLst>
                <a:path w="27554" h="10127" extrusionOk="0">
                  <a:moveTo>
                    <a:pt x="3689" y="1"/>
                  </a:moveTo>
                  <a:cubicBezTo>
                    <a:pt x="3400" y="1"/>
                    <a:pt x="3103" y="30"/>
                    <a:pt x="2803" y="64"/>
                  </a:cubicBezTo>
                  <a:cubicBezTo>
                    <a:pt x="1936" y="464"/>
                    <a:pt x="968" y="731"/>
                    <a:pt x="868" y="1932"/>
                  </a:cubicBezTo>
                  <a:cubicBezTo>
                    <a:pt x="1" y="4066"/>
                    <a:pt x="835" y="6101"/>
                    <a:pt x="2803" y="6435"/>
                  </a:cubicBezTo>
                  <a:cubicBezTo>
                    <a:pt x="10475" y="7669"/>
                    <a:pt x="18147" y="8870"/>
                    <a:pt x="25819" y="10104"/>
                  </a:cubicBezTo>
                  <a:cubicBezTo>
                    <a:pt x="25919" y="10119"/>
                    <a:pt x="26009" y="10127"/>
                    <a:pt x="26091" y="10127"/>
                  </a:cubicBezTo>
                  <a:cubicBezTo>
                    <a:pt x="26560" y="10127"/>
                    <a:pt x="26753" y="9881"/>
                    <a:pt x="26753" y="9370"/>
                  </a:cubicBezTo>
                  <a:cubicBezTo>
                    <a:pt x="26520" y="9003"/>
                    <a:pt x="26420" y="8536"/>
                    <a:pt x="25986" y="8336"/>
                  </a:cubicBezTo>
                  <a:cubicBezTo>
                    <a:pt x="25886" y="8370"/>
                    <a:pt x="25819" y="8403"/>
                    <a:pt x="25753" y="8470"/>
                  </a:cubicBezTo>
                  <a:cubicBezTo>
                    <a:pt x="25605" y="8636"/>
                    <a:pt x="25436" y="8679"/>
                    <a:pt x="25259" y="8679"/>
                  </a:cubicBezTo>
                  <a:cubicBezTo>
                    <a:pt x="25116" y="8679"/>
                    <a:pt x="24967" y="8651"/>
                    <a:pt x="24819" y="8636"/>
                  </a:cubicBezTo>
                  <a:cubicBezTo>
                    <a:pt x="24352" y="8603"/>
                    <a:pt x="23885" y="8436"/>
                    <a:pt x="23418" y="8436"/>
                  </a:cubicBezTo>
                  <a:cubicBezTo>
                    <a:pt x="18314" y="7669"/>
                    <a:pt x="13244" y="6802"/>
                    <a:pt x="8140" y="6068"/>
                  </a:cubicBezTo>
                  <a:cubicBezTo>
                    <a:pt x="8023" y="6156"/>
                    <a:pt x="7921" y="6191"/>
                    <a:pt x="7831" y="6191"/>
                  </a:cubicBezTo>
                  <a:cubicBezTo>
                    <a:pt x="7509" y="6191"/>
                    <a:pt x="7318" y="5753"/>
                    <a:pt x="7006" y="5701"/>
                  </a:cubicBezTo>
                  <a:cubicBezTo>
                    <a:pt x="6572" y="5568"/>
                    <a:pt x="6105" y="5501"/>
                    <a:pt x="5638" y="5467"/>
                  </a:cubicBezTo>
                  <a:cubicBezTo>
                    <a:pt x="5394" y="5486"/>
                    <a:pt x="5150" y="5579"/>
                    <a:pt x="4917" y="5579"/>
                  </a:cubicBezTo>
                  <a:cubicBezTo>
                    <a:pt x="4737" y="5579"/>
                    <a:pt x="4564" y="5523"/>
                    <a:pt x="4404" y="5334"/>
                  </a:cubicBezTo>
                  <a:cubicBezTo>
                    <a:pt x="4071" y="5134"/>
                    <a:pt x="3670" y="5134"/>
                    <a:pt x="3303" y="5067"/>
                  </a:cubicBezTo>
                  <a:cubicBezTo>
                    <a:pt x="2236" y="4900"/>
                    <a:pt x="1702" y="3933"/>
                    <a:pt x="2069" y="2899"/>
                  </a:cubicBezTo>
                  <a:cubicBezTo>
                    <a:pt x="2169" y="2599"/>
                    <a:pt x="2403" y="2365"/>
                    <a:pt x="2569" y="2098"/>
                  </a:cubicBezTo>
                  <a:cubicBezTo>
                    <a:pt x="2841" y="1807"/>
                    <a:pt x="3147" y="1731"/>
                    <a:pt x="3473" y="1731"/>
                  </a:cubicBezTo>
                  <a:cubicBezTo>
                    <a:pt x="3708" y="1731"/>
                    <a:pt x="3953" y="1770"/>
                    <a:pt x="4204" y="1798"/>
                  </a:cubicBezTo>
                  <a:cubicBezTo>
                    <a:pt x="11576" y="2966"/>
                    <a:pt x="18948" y="4167"/>
                    <a:pt x="26320" y="5334"/>
                  </a:cubicBezTo>
                  <a:cubicBezTo>
                    <a:pt x="26449" y="5364"/>
                    <a:pt x="26575" y="5382"/>
                    <a:pt x="26696" y="5382"/>
                  </a:cubicBezTo>
                  <a:cubicBezTo>
                    <a:pt x="26983" y="5382"/>
                    <a:pt x="27243" y="5282"/>
                    <a:pt x="27454" y="5000"/>
                  </a:cubicBezTo>
                  <a:cubicBezTo>
                    <a:pt x="27487" y="4767"/>
                    <a:pt x="27521" y="4533"/>
                    <a:pt x="27554" y="4300"/>
                  </a:cubicBezTo>
                  <a:cubicBezTo>
                    <a:pt x="27220" y="4000"/>
                    <a:pt x="26753" y="3966"/>
                    <a:pt x="26320" y="3900"/>
                  </a:cubicBezTo>
                  <a:cubicBezTo>
                    <a:pt x="19315" y="2799"/>
                    <a:pt x="12310" y="1665"/>
                    <a:pt x="5305" y="564"/>
                  </a:cubicBezTo>
                  <a:cubicBezTo>
                    <a:pt x="4815" y="119"/>
                    <a:pt x="4267" y="1"/>
                    <a:pt x="3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8"/>
            <p:cNvSpPr/>
            <p:nvPr/>
          </p:nvSpPr>
          <p:spPr>
            <a:xfrm>
              <a:off x="10064675" y="970863"/>
              <a:ext cx="120100" cy="73400"/>
            </a:xfrm>
            <a:custGeom>
              <a:avLst/>
              <a:gdLst/>
              <a:ahLst/>
              <a:cxnLst/>
              <a:rect l="l" t="t" r="r" b="b"/>
              <a:pathLst>
                <a:path w="4804" h="2936" extrusionOk="0">
                  <a:moveTo>
                    <a:pt x="3149" y="1"/>
                  </a:moveTo>
                  <a:cubicBezTo>
                    <a:pt x="1903" y="1"/>
                    <a:pt x="870" y="483"/>
                    <a:pt x="400" y="1611"/>
                  </a:cubicBezTo>
                  <a:cubicBezTo>
                    <a:pt x="200" y="2111"/>
                    <a:pt x="0" y="2812"/>
                    <a:pt x="200" y="2912"/>
                  </a:cubicBezTo>
                  <a:cubicBezTo>
                    <a:pt x="222" y="2928"/>
                    <a:pt x="249" y="2936"/>
                    <a:pt x="279" y="2936"/>
                  </a:cubicBezTo>
                  <a:cubicBezTo>
                    <a:pt x="431" y="2936"/>
                    <a:pt x="672" y="2746"/>
                    <a:pt x="867" y="2578"/>
                  </a:cubicBezTo>
                  <a:cubicBezTo>
                    <a:pt x="1268" y="2078"/>
                    <a:pt x="1835" y="1544"/>
                    <a:pt x="2569" y="1511"/>
                  </a:cubicBezTo>
                  <a:cubicBezTo>
                    <a:pt x="2594" y="1510"/>
                    <a:pt x="2618" y="1509"/>
                    <a:pt x="2643" y="1509"/>
                  </a:cubicBezTo>
                  <a:cubicBezTo>
                    <a:pt x="3224" y="1509"/>
                    <a:pt x="3630" y="1807"/>
                    <a:pt x="4001" y="1807"/>
                  </a:cubicBezTo>
                  <a:cubicBezTo>
                    <a:pt x="4092" y="1807"/>
                    <a:pt x="4181" y="1789"/>
                    <a:pt x="4270" y="1744"/>
                  </a:cubicBezTo>
                  <a:cubicBezTo>
                    <a:pt x="4537" y="1611"/>
                    <a:pt x="4804" y="1244"/>
                    <a:pt x="4804" y="243"/>
                  </a:cubicBezTo>
                  <a:cubicBezTo>
                    <a:pt x="4232" y="86"/>
                    <a:pt x="3672" y="1"/>
                    <a:pt x="3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8"/>
            <p:cNvSpPr/>
            <p:nvPr/>
          </p:nvSpPr>
          <p:spPr>
            <a:xfrm>
              <a:off x="10596725" y="1724138"/>
              <a:ext cx="41700" cy="108425"/>
            </a:xfrm>
            <a:custGeom>
              <a:avLst/>
              <a:gdLst/>
              <a:ahLst/>
              <a:cxnLst/>
              <a:rect l="l" t="t" r="r" b="b"/>
              <a:pathLst>
                <a:path w="1668" h="4337" extrusionOk="0">
                  <a:moveTo>
                    <a:pt x="1668" y="0"/>
                  </a:moveTo>
                  <a:cubicBezTo>
                    <a:pt x="1368" y="34"/>
                    <a:pt x="1034" y="67"/>
                    <a:pt x="734" y="101"/>
                  </a:cubicBezTo>
                  <a:cubicBezTo>
                    <a:pt x="467" y="201"/>
                    <a:pt x="367" y="434"/>
                    <a:pt x="334" y="701"/>
                  </a:cubicBezTo>
                  <a:cubicBezTo>
                    <a:pt x="267" y="834"/>
                    <a:pt x="267" y="968"/>
                    <a:pt x="234" y="1135"/>
                  </a:cubicBezTo>
                  <a:cubicBezTo>
                    <a:pt x="200" y="1301"/>
                    <a:pt x="167" y="1502"/>
                    <a:pt x="167" y="1702"/>
                  </a:cubicBezTo>
                  <a:cubicBezTo>
                    <a:pt x="100" y="1902"/>
                    <a:pt x="100" y="2069"/>
                    <a:pt x="67" y="2269"/>
                  </a:cubicBezTo>
                  <a:cubicBezTo>
                    <a:pt x="0" y="2469"/>
                    <a:pt x="0" y="2669"/>
                    <a:pt x="0" y="2869"/>
                  </a:cubicBezTo>
                  <a:cubicBezTo>
                    <a:pt x="0" y="3103"/>
                    <a:pt x="33" y="3303"/>
                    <a:pt x="234" y="3403"/>
                  </a:cubicBezTo>
                  <a:cubicBezTo>
                    <a:pt x="100" y="4003"/>
                    <a:pt x="500" y="4203"/>
                    <a:pt x="967" y="4337"/>
                  </a:cubicBezTo>
                  <a:cubicBezTo>
                    <a:pt x="1201" y="2903"/>
                    <a:pt x="1434" y="1468"/>
                    <a:pt x="16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8"/>
            <p:cNvSpPr/>
            <p:nvPr/>
          </p:nvSpPr>
          <p:spPr>
            <a:xfrm>
              <a:off x="10225625" y="1145088"/>
              <a:ext cx="376125" cy="411175"/>
            </a:xfrm>
            <a:custGeom>
              <a:avLst/>
              <a:gdLst/>
              <a:ahLst/>
              <a:cxnLst/>
              <a:rect l="l" t="t" r="r" b="b"/>
              <a:pathLst>
                <a:path w="15045" h="16447" extrusionOk="0">
                  <a:moveTo>
                    <a:pt x="3161" y="0"/>
                  </a:moveTo>
                  <a:cubicBezTo>
                    <a:pt x="2467" y="0"/>
                    <a:pt x="2172" y="342"/>
                    <a:pt x="2035" y="1247"/>
                  </a:cubicBezTo>
                  <a:cubicBezTo>
                    <a:pt x="1701" y="3248"/>
                    <a:pt x="1401" y="5250"/>
                    <a:pt x="1068" y="7251"/>
                  </a:cubicBezTo>
                  <a:cubicBezTo>
                    <a:pt x="767" y="9286"/>
                    <a:pt x="434" y="11287"/>
                    <a:pt x="134" y="13322"/>
                  </a:cubicBezTo>
                  <a:cubicBezTo>
                    <a:pt x="0" y="14023"/>
                    <a:pt x="134" y="14590"/>
                    <a:pt x="934" y="14723"/>
                  </a:cubicBezTo>
                  <a:cubicBezTo>
                    <a:pt x="4537" y="15290"/>
                    <a:pt x="8106" y="15857"/>
                    <a:pt x="11708" y="16424"/>
                  </a:cubicBezTo>
                  <a:cubicBezTo>
                    <a:pt x="11793" y="16439"/>
                    <a:pt x="11874" y="16447"/>
                    <a:pt x="11950" y="16447"/>
                  </a:cubicBezTo>
                  <a:cubicBezTo>
                    <a:pt x="12389" y="16447"/>
                    <a:pt x="12696" y="16201"/>
                    <a:pt x="12809" y="15690"/>
                  </a:cubicBezTo>
                  <a:cubicBezTo>
                    <a:pt x="12909" y="15357"/>
                    <a:pt x="13009" y="14990"/>
                    <a:pt x="13076" y="14623"/>
                  </a:cubicBezTo>
                  <a:cubicBezTo>
                    <a:pt x="13677" y="10954"/>
                    <a:pt x="14244" y="7251"/>
                    <a:pt x="14844" y="3582"/>
                  </a:cubicBezTo>
                  <a:cubicBezTo>
                    <a:pt x="15044" y="2181"/>
                    <a:pt x="14777" y="1814"/>
                    <a:pt x="13443" y="1580"/>
                  </a:cubicBezTo>
                  <a:cubicBezTo>
                    <a:pt x="10174" y="1047"/>
                    <a:pt x="6938" y="546"/>
                    <a:pt x="3669" y="46"/>
                  </a:cubicBezTo>
                  <a:cubicBezTo>
                    <a:pt x="3480" y="16"/>
                    <a:pt x="3311" y="0"/>
                    <a:pt x="3161" y="0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8"/>
            <p:cNvSpPr/>
            <p:nvPr/>
          </p:nvSpPr>
          <p:spPr>
            <a:xfrm>
              <a:off x="10296500" y="998688"/>
              <a:ext cx="331100" cy="83875"/>
            </a:xfrm>
            <a:custGeom>
              <a:avLst/>
              <a:gdLst/>
              <a:ahLst/>
              <a:cxnLst/>
              <a:rect l="l" t="t" r="r" b="b"/>
              <a:pathLst>
                <a:path w="13244" h="3355" extrusionOk="0">
                  <a:moveTo>
                    <a:pt x="913" y="1"/>
                  </a:moveTo>
                  <a:cubicBezTo>
                    <a:pt x="487" y="1"/>
                    <a:pt x="148" y="182"/>
                    <a:pt x="67" y="665"/>
                  </a:cubicBezTo>
                  <a:cubicBezTo>
                    <a:pt x="0" y="1299"/>
                    <a:pt x="467" y="1499"/>
                    <a:pt x="1001" y="1565"/>
                  </a:cubicBezTo>
                  <a:cubicBezTo>
                    <a:pt x="2869" y="1866"/>
                    <a:pt x="4704" y="2166"/>
                    <a:pt x="6538" y="2433"/>
                  </a:cubicBezTo>
                  <a:cubicBezTo>
                    <a:pt x="8340" y="2733"/>
                    <a:pt x="10174" y="3000"/>
                    <a:pt x="11976" y="3300"/>
                  </a:cubicBezTo>
                  <a:cubicBezTo>
                    <a:pt x="12136" y="3330"/>
                    <a:pt x="12293" y="3354"/>
                    <a:pt x="12438" y="3354"/>
                  </a:cubicBezTo>
                  <a:cubicBezTo>
                    <a:pt x="12777" y="3354"/>
                    <a:pt x="13050" y="3223"/>
                    <a:pt x="13143" y="2733"/>
                  </a:cubicBezTo>
                  <a:cubicBezTo>
                    <a:pt x="13243" y="2066"/>
                    <a:pt x="12843" y="1866"/>
                    <a:pt x="12276" y="1799"/>
                  </a:cubicBezTo>
                  <a:cubicBezTo>
                    <a:pt x="8573" y="1199"/>
                    <a:pt x="4904" y="631"/>
                    <a:pt x="1235" y="31"/>
                  </a:cubicBezTo>
                  <a:cubicBezTo>
                    <a:pt x="1124" y="12"/>
                    <a:pt x="1016" y="1"/>
                    <a:pt x="913" y="1"/>
                  </a:cubicBezTo>
                  <a:close/>
                </a:path>
              </a:pathLst>
            </a:custGeom>
            <a:solidFill>
              <a:srgbClr val="F4EF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8"/>
            <p:cNvSpPr/>
            <p:nvPr/>
          </p:nvSpPr>
          <p:spPr>
            <a:xfrm>
              <a:off x="10058825" y="1671563"/>
              <a:ext cx="101775" cy="90025"/>
            </a:xfrm>
            <a:custGeom>
              <a:avLst/>
              <a:gdLst/>
              <a:ahLst/>
              <a:cxnLst/>
              <a:rect l="l" t="t" r="r" b="b"/>
              <a:pathLst>
                <a:path w="4071" h="3601" extrusionOk="0">
                  <a:moveTo>
                    <a:pt x="1298" y="1"/>
                  </a:moveTo>
                  <a:cubicBezTo>
                    <a:pt x="1090" y="1"/>
                    <a:pt x="880" y="21"/>
                    <a:pt x="668" y="69"/>
                  </a:cubicBezTo>
                  <a:cubicBezTo>
                    <a:pt x="501" y="135"/>
                    <a:pt x="401" y="235"/>
                    <a:pt x="334" y="369"/>
                  </a:cubicBezTo>
                  <a:cubicBezTo>
                    <a:pt x="268" y="569"/>
                    <a:pt x="234" y="769"/>
                    <a:pt x="201" y="969"/>
                  </a:cubicBezTo>
                  <a:cubicBezTo>
                    <a:pt x="167" y="1136"/>
                    <a:pt x="134" y="1336"/>
                    <a:pt x="101" y="1536"/>
                  </a:cubicBezTo>
                  <a:cubicBezTo>
                    <a:pt x="67" y="1737"/>
                    <a:pt x="34" y="1937"/>
                    <a:pt x="34" y="2137"/>
                  </a:cubicBezTo>
                  <a:cubicBezTo>
                    <a:pt x="1" y="2337"/>
                    <a:pt x="134" y="2504"/>
                    <a:pt x="201" y="2704"/>
                  </a:cubicBezTo>
                  <a:cubicBezTo>
                    <a:pt x="256" y="3071"/>
                    <a:pt x="345" y="3189"/>
                    <a:pt x="449" y="3189"/>
                  </a:cubicBezTo>
                  <a:cubicBezTo>
                    <a:pt x="639" y="3189"/>
                    <a:pt x="878" y="2793"/>
                    <a:pt x="1054" y="2793"/>
                  </a:cubicBezTo>
                  <a:cubicBezTo>
                    <a:pt x="1070" y="2793"/>
                    <a:pt x="1086" y="2796"/>
                    <a:pt x="1101" y="2804"/>
                  </a:cubicBezTo>
                  <a:cubicBezTo>
                    <a:pt x="1323" y="2676"/>
                    <a:pt x="1533" y="2621"/>
                    <a:pt x="1734" y="2621"/>
                  </a:cubicBezTo>
                  <a:cubicBezTo>
                    <a:pt x="2109" y="2621"/>
                    <a:pt x="2456" y="2811"/>
                    <a:pt x="2803" y="3071"/>
                  </a:cubicBezTo>
                  <a:cubicBezTo>
                    <a:pt x="2808" y="3070"/>
                    <a:pt x="2812" y="3070"/>
                    <a:pt x="2817" y="3070"/>
                  </a:cubicBezTo>
                  <a:cubicBezTo>
                    <a:pt x="3028" y="3070"/>
                    <a:pt x="3052" y="3601"/>
                    <a:pt x="3280" y="3601"/>
                  </a:cubicBezTo>
                  <a:cubicBezTo>
                    <a:pt x="3358" y="3601"/>
                    <a:pt x="3461" y="3539"/>
                    <a:pt x="3603" y="3371"/>
                  </a:cubicBezTo>
                  <a:cubicBezTo>
                    <a:pt x="3703" y="2604"/>
                    <a:pt x="3803" y="1837"/>
                    <a:pt x="3903" y="1069"/>
                  </a:cubicBezTo>
                  <a:cubicBezTo>
                    <a:pt x="3937" y="803"/>
                    <a:pt x="4070" y="436"/>
                    <a:pt x="3670" y="402"/>
                  </a:cubicBezTo>
                  <a:cubicBezTo>
                    <a:pt x="2875" y="296"/>
                    <a:pt x="2101" y="1"/>
                    <a:pt x="1298" y="1"/>
                  </a:cubicBezTo>
                  <a:close/>
                </a:path>
              </a:pathLst>
            </a:custGeom>
            <a:solidFill>
              <a:srgbClr val="9B74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8"/>
            <p:cNvSpPr/>
            <p:nvPr/>
          </p:nvSpPr>
          <p:spPr>
            <a:xfrm>
              <a:off x="10086350" y="1728638"/>
              <a:ext cx="42550" cy="19700"/>
            </a:xfrm>
            <a:custGeom>
              <a:avLst/>
              <a:gdLst/>
              <a:ahLst/>
              <a:cxnLst/>
              <a:rect l="l" t="t" r="r" b="b"/>
              <a:pathLst>
                <a:path w="1702" h="788" extrusionOk="0">
                  <a:moveTo>
                    <a:pt x="889" y="0"/>
                  </a:moveTo>
                  <a:cubicBezTo>
                    <a:pt x="687" y="0"/>
                    <a:pt x="447" y="182"/>
                    <a:pt x="0" y="521"/>
                  </a:cubicBezTo>
                  <a:cubicBezTo>
                    <a:pt x="568" y="621"/>
                    <a:pt x="1135" y="688"/>
                    <a:pt x="1702" y="788"/>
                  </a:cubicBezTo>
                  <a:cubicBezTo>
                    <a:pt x="1306" y="249"/>
                    <a:pt x="1124" y="0"/>
                    <a:pt x="889" y="0"/>
                  </a:cubicBezTo>
                  <a:close/>
                </a:path>
              </a:pathLst>
            </a:custGeom>
            <a:solidFill>
              <a:srgbClr val="E4EA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8"/>
            <p:cNvSpPr/>
            <p:nvPr/>
          </p:nvSpPr>
          <p:spPr>
            <a:xfrm>
              <a:off x="9978775" y="1634988"/>
              <a:ext cx="636300" cy="189875"/>
            </a:xfrm>
            <a:custGeom>
              <a:avLst/>
              <a:gdLst/>
              <a:ahLst/>
              <a:cxnLst/>
              <a:rect l="l" t="t" r="r" b="b"/>
              <a:pathLst>
                <a:path w="25452" h="7595" extrusionOk="0">
                  <a:moveTo>
                    <a:pt x="2295" y="1"/>
                  </a:moveTo>
                  <a:cubicBezTo>
                    <a:pt x="1790" y="1"/>
                    <a:pt x="1364" y="186"/>
                    <a:pt x="1068" y="698"/>
                  </a:cubicBezTo>
                  <a:cubicBezTo>
                    <a:pt x="0" y="2232"/>
                    <a:pt x="567" y="3700"/>
                    <a:pt x="2402" y="4000"/>
                  </a:cubicBezTo>
                  <a:cubicBezTo>
                    <a:pt x="2736" y="4033"/>
                    <a:pt x="3069" y="4100"/>
                    <a:pt x="3403" y="4167"/>
                  </a:cubicBezTo>
                  <a:cubicBezTo>
                    <a:pt x="3436" y="3967"/>
                    <a:pt x="3470" y="3767"/>
                    <a:pt x="3503" y="3566"/>
                  </a:cubicBezTo>
                  <a:cubicBezTo>
                    <a:pt x="3536" y="3366"/>
                    <a:pt x="3570" y="3200"/>
                    <a:pt x="3603" y="2999"/>
                  </a:cubicBezTo>
                  <a:cubicBezTo>
                    <a:pt x="3603" y="2833"/>
                    <a:pt x="3636" y="2632"/>
                    <a:pt x="3670" y="2466"/>
                  </a:cubicBezTo>
                  <a:cubicBezTo>
                    <a:pt x="3703" y="2266"/>
                    <a:pt x="3736" y="2099"/>
                    <a:pt x="3770" y="1899"/>
                  </a:cubicBezTo>
                  <a:cubicBezTo>
                    <a:pt x="3770" y="1832"/>
                    <a:pt x="3803" y="1799"/>
                    <a:pt x="3803" y="1732"/>
                  </a:cubicBezTo>
                  <a:cubicBezTo>
                    <a:pt x="4370" y="1832"/>
                    <a:pt x="4937" y="1865"/>
                    <a:pt x="5504" y="1965"/>
                  </a:cubicBezTo>
                  <a:cubicBezTo>
                    <a:pt x="6739" y="2165"/>
                    <a:pt x="6739" y="2165"/>
                    <a:pt x="6605" y="3366"/>
                  </a:cubicBezTo>
                  <a:cubicBezTo>
                    <a:pt x="6538" y="3867"/>
                    <a:pt x="6272" y="4434"/>
                    <a:pt x="6805" y="4834"/>
                  </a:cubicBezTo>
                  <a:cubicBezTo>
                    <a:pt x="7172" y="4901"/>
                    <a:pt x="7539" y="4934"/>
                    <a:pt x="7906" y="5001"/>
                  </a:cubicBezTo>
                  <a:cubicBezTo>
                    <a:pt x="12776" y="5768"/>
                    <a:pt x="17646" y="6535"/>
                    <a:pt x="22550" y="7302"/>
                  </a:cubicBezTo>
                  <a:cubicBezTo>
                    <a:pt x="23084" y="7369"/>
                    <a:pt x="23651" y="7469"/>
                    <a:pt x="24184" y="7569"/>
                  </a:cubicBezTo>
                  <a:cubicBezTo>
                    <a:pt x="24268" y="7586"/>
                    <a:pt x="24344" y="7595"/>
                    <a:pt x="24412" y="7595"/>
                  </a:cubicBezTo>
                  <a:cubicBezTo>
                    <a:pt x="24745" y="7595"/>
                    <a:pt x="24879" y="7391"/>
                    <a:pt x="24851" y="7002"/>
                  </a:cubicBezTo>
                  <a:lnTo>
                    <a:pt x="24952" y="6969"/>
                  </a:lnTo>
                  <a:cubicBezTo>
                    <a:pt x="24952" y="6802"/>
                    <a:pt x="24985" y="6602"/>
                    <a:pt x="24985" y="6402"/>
                  </a:cubicBezTo>
                  <a:cubicBezTo>
                    <a:pt x="25018" y="6235"/>
                    <a:pt x="25052" y="6035"/>
                    <a:pt x="25052" y="5835"/>
                  </a:cubicBezTo>
                  <a:cubicBezTo>
                    <a:pt x="25085" y="5668"/>
                    <a:pt x="25118" y="5468"/>
                    <a:pt x="25152" y="5301"/>
                  </a:cubicBezTo>
                  <a:cubicBezTo>
                    <a:pt x="25185" y="5101"/>
                    <a:pt x="25218" y="4934"/>
                    <a:pt x="25252" y="4734"/>
                  </a:cubicBezTo>
                  <a:cubicBezTo>
                    <a:pt x="25252" y="4601"/>
                    <a:pt x="25285" y="4500"/>
                    <a:pt x="25285" y="4367"/>
                  </a:cubicBezTo>
                  <a:cubicBezTo>
                    <a:pt x="25352" y="4134"/>
                    <a:pt x="25419" y="3900"/>
                    <a:pt x="25452" y="3667"/>
                  </a:cubicBezTo>
                  <a:cubicBezTo>
                    <a:pt x="17880" y="2466"/>
                    <a:pt x="10274" y="1231"/>
                    <a:pt x="2669" y="31"/>
                  </a:cubicBezTo>
                  <a:cubicBezTo>
                    <a:pt x="2540" y="11"/>
                    <a:pt x="2415" y="1"/>
                    <a:pt x="22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7" name="Google Shape;617;p48"/>
          <p:cNvSpPr/>
          <p:nvPr/>
        </p:nvSpPr>
        <p:spPr>
          <a:xfrm>
            <a:off x="421994" y="20077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48"/>
          <p:cNvSpPr/>
          <p:nvPr/>
        </p:nvSpPr>
        <p:spPr>
          <a:xfrm>
            <a:off x="2952743" y="424622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48"/>
          <p:cNvSpPr/>
          <p:nvPr/>
        </p:nvSpPr>
        <p:spPr>
          <a:xfrm>
            <a:off x="1194605" y="544221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Subtitle 38"/>
          <p:cNvSpPr>
            <a:spLocks noGrp="1"/>
          </p:cNvSpPr>
          <p:nvPr>
            <p:ph type="subTitle" idx="3"/>
          </p:nvPr>
        </p:nvSpPr>
        <p:spPr>
          <a:xfrm>
            <a:off x="3635896" y="1275606"/>
            <a:ext cx="5040560" cy="3312368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sr-Cyrl-BA" sz="2000" dirty="0"/>
              <a:t>Не зна се који је био мотив кнеза Мирослава да наручи израду јеванђеља, које </a:t>
            </a:r>
            <a:r>
              <a:rPr lang="sr-Cyrl-BA" sz="2000"/>
              <a:t>је касније </a:t>
            </a:r>
            <a:r>
              <a:rPr lang="sr-Cyrl-BA" sz="2000" dirty="0"/>
              <a:t>по свом наручиоцу и добило име- МИРОСЛАВЉЕВО ЈЕВАНЂЕЉЕ</a:t>
            </a:r>
          </a:p>
          <a:p>
            <a:pPr algn="l">
              <a:buFont typeface="Wingdings" pitchFamily="2" charset="2"/>
              <a:buChar char="Ø"/>
            </a:pPr>
            <a:r>
              <a:rPr lang="sr-Cyrl-BA" sz="2000" dirty="0"/>
              <a:t>Године 1998. извршена је конзервација оригинала и рестауриран повез књиге.</a:t>
            </a:r>
            <a:endParaRPr lang="sr-Latn-BA" sz="2000" dirty="0"/>
          </a:p>
        </p:txBody>
      </p:sp>
    </p:spTree>
  </p:cSld>
  <p:clrMapOvr>
    <a:masterClrMapping/>
  </p:clrMapOvr>
  <p:transition spd="slow">
    <p:diamond/>
    <p:sndAc>
      <p:stSnd>
        <p:snd r:embed="rId3" name="laser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6"/>
          <p:cNvSpPr txBox="1">
            <a:spLocks noGrp="1"/>
          </p:cNvSpPr>
          <p:nvPr>
            <p:ph type="title"/>
          </p:nvPr>
        </p:nvSpPr>
        <p:spPr>
          <a:xfrm>
            <a:off x="714125" y="1572350"/>
            <a:ext cx="3248400" cy="168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BA" dirty="0"/>
              <a:t>ХВАЛА НА ПАЖЊИ!</a:t>
            </a:r>
            <a:endParaRPr dirty="0"/>
          </a:p>
        </p:txBody>
      </p:sp>
      <p:sp>
        <p:nvSpPr>
          <p:cNvPr id="533" name="Google Shape;533;p46"/>
          <p:cNvSpPr txBox="1">
            <a:spLocks noGrp="1"/>
          </p:cNvSpPr>
          <p:nvPr>
            <p:ph type="subTitle" idx="1"/>
          </p:nvPr>
        </p:nvSpPr>
        <p:spPr>
          <a:xfrm>
            <a:off x="714125" y="3331275"/>
            <a:ext cx="2610300" cy="6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534" name="Google Shape;534;p46"/>
          <p:cNvSpPr/>
          <p:nvPr/>
        </p:nvSpPr>
        <p:spPr>
          <a:xfrm>
            <a:off x="4203669" y="2960820"/>
            <a:ext cx="292121" cy="292121"/>
          </a:xfrm>
          <a:custGeom>
            <a:avLst/>
            <a:gdLst/>
            <a:ahLst/>
            <a:cxnLst/>
            <a:rect l="l" t="t" r="r" b="b"/>
            <a:pathLst>
              <a:path w="7994" h="7994" extrusionOk="0">
                <a:moveTo>
                  <a:pt x="3997" y="0"/>
                </a:moveTo>
                <a:cubicBezTo>
                  <a:pt x="3537" y="0"/>
                  <a:pt x="3160" y="377"/>
                  <a:pt x="3160" y="837"/>
                </a:cubicBezTo>
                <a:lnTo>
                  <a:pt x="3160" y="3160"/>
                </a:lnTo>
                <a:lnTo>
                  <a:pt x="858" y="3160"/>
                </a:lnTo>
                <a:cubicBezTo>
                  <a:pt x="377" y="3160"/>
                  <a:pt x="1" y="3536"/>
                  <a:pt x="1" y="3997"/>
                </a:cubicBezTo>
                <a:cubicBezTo>
                  <a:pt x="1" y="4457"/>
                  <a:pt x="377" y="4834"/>
                  <a:pt x="858" y="4834"/>
                </a:cubicBezTo>
                <a:lnTo>
                  <a:pt x="3160" y="4834"/>
                </a:lnTo>
                <a:lnTo>
                  <a:pt x="3160" y="7156"/>
                </a:lnTo>
                <a:cubicBezTo>
                  <a:pt x="3160" y="7617"/>
                  <a:pt x="3537" y="7993"/>
                  <a:pt x="3997" y="7993"/>
                </a:cubicBezTo>
                <a:cubicBezTo>
                  <a:pt x="4457" y="7993"/>
                  <a:pt x="4855" y="7617"/>
                  <a:pt x="4855" y="7156"/>
                </a:cubicBezTo>
                <a:lnTo>
                  <a:pt x="4855" y="4834"/>
                </a:lnTo>
                <a:lnTo>
                  <a:pt x="7156" y="4834"/>
                </a:lnTo>
                <a:cubicBezTo>
                  <a:pt x="7617" y="4834"/>
                  <a:pt x="7993" y="4457"/>
                  <a:pt x="7993" y="3997"/>
                </a:cubicBezTo>
                <a:cubicBezTo>
                  <a:pt x="7993" y="3536"/>
                  <a:pt x="7617" y="3160"/>
                  <a:pt x="7156" y="3160"/>
                </a:cubicBezTo>
                <a:lnTo>
                  <a:pt x="4855" y="3160"/>
                </a:lnTo>
                <a:lnTo>
                  <a:pt x="4855" y="837"/>
                </a:lnTo>
                <a:cubicBezTo>
                  <a:pt x="4855" y="377"/>
                  <a:pt x="4457" y="0"/>
                  <a:pt x="3997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46"/>
          <p:cNvSpPr/>
          <p:nvPr/>
        </p:nvSpPr>
        <p:spPr>
          <a:xfrm>
            <a:off x="5826493" y="705574"/>
            <a:ext cx="353398" cy="353314"/>
          </a:xfrm>
          <a:custGeom>
            <a:avLst/>
            <a:gdLst/>
            <a:ahLst/>
            <a:cxnLst/>
            <a:rect l="l" t="t" r="r" b="b"/>
            <a:pathLst>
              <a:path w="2931" h="2930" extrusionOk="0">
                <a:moveTo>
                  <a:pt x="1466" y="0"/>
                </a:moveTo>
                <a:cubicBezTo>
                  <a:pt x="1298" y="0"/>
                  <a:pt x="1152" y="147"/>
                  <a:pt x="1152" y="314"/>
                </a:cubicBezTo>
                <a:lnTo>
                  <a:pt x="1152" y="1172"/>
                </a:lnTo>
                <a:lnTo>
                  <a:pt x="315" y="1172"/>
                </a:lnTo>
                <a:cubicBezTo>
                  <a:pt x="147" y="1172"/>
                  <a:pt x="1" y="1298"/>
                  <a:pt x="1" y="1465"/>
                </a:cubicBezTo>
                <a:cubicBezTo>
                  <a:pt x="1" y="1632"/>
                  <a:pt x="147" y="1779"/>
                  <a:pt x="315" y="1779"/>
                </a:cubicBezTo>
                <a:lnTo>
                  <a:pt x="1152" y="1779"/>
                </a:lnTo>
                <a:lnTo>
                  <a:pt x="1152" y="2637"/>
                </a:lnTo>
                <a:cubicBezTo>
                  <a:pt x="1152" y="2804"/>
                  <a:pt x="1298" y="2930"/>
                  <a:pt x="1466" y="2930"/>
                </a:cubicBezTo>
                <a:cubicBezTo>
                  <a:pt x="1633" y="2930"/>
                  <a:pt x="1779" y="2804"/>
                  <a:pt x="1779" y="2637"/>
                </a:cubicBezTo>
                <a:lnTo>
                  <a:pt x="1779" y="1779"/>
                </a:lnTo>
                <a:lnTo>
                  <a:pt x="2616" y="1779"/>
                </a:lnTo>
                <a:cubicBezTo>
                  <a:pt x="2805" y="1779"/>
                  <a:pt x="2930" y="1632"/>
                  <a:pt x="2930" y="1465"/>
                </a:cubicBezTo>
                <a:cubicBezTo>
                  <a:pt x="2930" y="1298"/>
                  <a:pt x="2805" y="1172"/>
                  <a:pt x="2616" y="1172"/>
                </a:cubicBezTo>
                <a:lnTo>
                  <a:pt x="1779" y="1172"/>
                </a:lnTo>
                <a:lnTo>
                  <a:pt x="1779" y="314"/>
                </a:lnTo>
                <a:cubicBezTo>
                  <a:pt x="1779" y="147"/>
                  <a:pt x="1633" y="0"/>
                  <a:pt x="1466" y="0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46"/>
          <p:cNvSpPr/>
          <p:nvPr/>
        </p:nvSpPr>
        <p:spPr>
          <a:xfrm>
            <a:off x="7456117" y="1572346"/>
            <a:ext cx="577253" cy="577221"/>
          </a:xfrm>
          <a:custGeom>
            <a:avLst/>
            <a:gdLst/>
            <a:ahLst/>
            <a:cxnLst/>
            <a:rect l="l" t="t" r="r" b="b"/>
            <a:pathLst>
              <a:path w="4207" h="4207" extrusionOk="0">
                <a:moveTo>
                  <a:pt x="2093" y="1"/>
                </a:moveTo>
                <a:cubicBezTo>
                  <a:pt x="1863" y="1"/>
                  <a:pt x="1654" y="210"/>
                  <a:pt x="1654" y="440"/>
                </a:cubicBezTo>
                <a:lnTo>
                  <a:pt x="1654" y="1675"/>
                </a:lnTo>
                <a:lnTo>
                  <a:pt x="440" y="1675"/>
                </a:lnTo>
                <a:cubicBezTo>
                  <a:pt x="189" y="1675"/>
                  <a:pt x="1" y="1863"/>
                  <a:pt x="1" y="2114"/>
                </a:cubicBezTo>
                <a:cubicBezTo>
                  <a:pt x="1" y="2344"/>
                  <a:pt x="189" y="2553"/>
                  <a:pt x="440" y="2553"/>
                </a:cubicBezTo>
                <a:lnTo>
                  <a:pt x="1654" y="2553"/>
                </a:lnTo>
                <a:lnTo>
                  <a:pt x="1654" y="3767"/>
                </a:lnTo>
                <a:cubicBezTo>
                  <a:pt x="1654" y="4018"/>
                  <a:pt x="1863" y="4206"/>
                  <a:pt x="2093" y="4206"/>
                </a:cubicBezTo>
                <a:cubicBezTo>
                  <a:pt x="2344" y="4206"/>
                  <a:pt x="2533" y="4018"/>
                  <a:pt x="2533" y="3767"/>
                </a:cubicBezTo>
                <a:lnTo>
                  <a:pt x="2533" y="2553"/>
                </a:lnTo>
                <a:lnTo>
                  <a:pt x="3767" y="2553"/>
                </a:lnTo>
                <a:cubicBezTo>
                  <a:pt x="3997" y="2553"/>
                  <a:pt x="4206" y="2344"/>
                  <a:pt x="4206" y="2114"/>
                </a:cubicBezTo>
                <a:cubicBezTo>
                  <a:pt x="4206" y="1863"/>
                  <a:pt x="4018" y="1675"/>
                  <a:pt x="3767" y="1675"/>
                </a:cubicBezTo>
                <a:lnTo>
                  <a:pt x="2533" y="1675"/>
                </a:lnTo>
                <a:lnTo>
                  <a:pt x="2533" y="440"/>
                </a:lnTo>
                <a:cubicBezTo>
                  <a:pt x="2533" y="210"/>
                  <a:pt x="2344" y="1"/>
                  <a:pt x="2093" y="1"/>
                </a:cubicBezTo>
                <a:close/>
              </a:path>
            </a:pathLst>
          </a:custGeom>
          <a:solidFill>
            <a:srgbClr val="F4EF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" name="Google Shape;537;p46"/>
          <p:cNvGrpSpPr/>
          <p:nvPr/>
        </p:nvGrpSpPr>
        <p:grpSpPr>
          <a:xfrm>
            <a:off x="3774137" y="2025719"/>
            <a:ext cx="5041762" cy="2470004"/>
            <a:chOff x="4189650" y="2440275"/>
            <a:chExt cx="4195525" cy="2055425"/>
          </a:xfrm>
        </p:grpSpPr>
        <p:sp>
          <p:nvSpPr>
            <p:cNvPr id="538" name="Google Shape;538;p46"/>
            <p:cNvSpPr/>
            <p:nvPr/>
          </p:nvSpPr>
          <p:spPr>
            <a:xfrm>
              <a:off x="4189650" y="4130425"/>
              <a:ext cx="4195525" cy="365275"/>
            </a:xfrm>
            <a:custGeom>
              <a:avLst/>
              <a:gdLst/>
              <a:ahLst/>
              <a:cxnLst/>
              <a:rect l="l" t="t" r="r" b="b"/>
              <a:pathLst>
                <a:path w="167821" h="14611" extrusionOk="0">
                  <a:moveTo>
                    <a:pt x="83894" y="0"/>
                  </a:moveTo>
                  <a:cubicBezTo>
                    <a:pt x="37561" y="0"/>
                    <a:pt x="1" y="3269"/>
                    <a:pt x="1" y="7305"/>
                  </a:cubicBezTo>
                  <a:cubicBezTo>
                    <a:pt x="1" y="11342"/>
                    <a:pt x="37561" y="14611"/>
                    <a:pt x="83894" y="14611"/>
                  </a:cubicBezTo>
                  <a:cubicBezTo>
                    <a:pt x="130227" y="14611"/>
                    <a:pt x="167820" y="11342"/>
                    <a:pt x="167820" y="7305"/>
                  </a:cubicBezTo>
                  <a:cubicBezTo>
                    <a:pt x="167820" y="3269"/>
                    <a:pt x="130227" y="0"/>
                    <a:pt x="83894" y="0"/>
                  </a:cubicBezTo>
                  <a:close/>
                </a:path>
              </a:pathLst>
            </a:custGeom>
            <a:solidFill>
              <a:srgbClr val="4437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5619000" y="3139700"/>
              <a:ext cx="117625" cy="144300"/>
            </a:xfrm>
            <a:custGeom>
              <a:avLst/>
              <a:gdLst/>
              <a:ahLst/>
              <a:cxnLst/>
              <a:rect l="l" t="t" r="r" b="b"/>
              <a:pathLst>
                <a:path w="4705" h="5772" extrusionOk="0">
                  <a:moveTo>
                    <a:pt x="2202" y="1"/>
                  </a:moveTo>
                  <a:cubicBezTo>
                    <a:pt x="1969" y="1202"/>
                    <a:pt x="1635" y="2202"/>
                    <a:pt x="468" y="2603"/>
                  </a:cubicBezTo>
                  <a:cubicBezTo>
                    <a:pt x="460" y="2604"/>
                    <a:pt x="451" y="2605"/>
                    <a:pt x="442" y="2605"/>
                  </a:cubicBezTo>
                  <a:cubicBezTo>
                    <a:pt x="344" y="2605"/>
                    <a:pt x="212" y="2511"/>
                    <a:pt x="118" y="2511"/>
                  </a:cubicBezTo>
                  <a:cubicBezTo>
                    <a:pt x="49" y="2511"/>
                    <a:pt x="1" y="2562"/>
                    <a:pt x="1" y="2736"/>
                  </a:cubicBezTo>
                  <a:cubicBezTo>
                    <a:pt x="1" y="2970"/>
                    <a:pt x="134" y="3170"/>
                    <a:pt x="368" y="3270"/>
                  </a:cubicBezTo>
                  <a:cubicBezTo>
                    <a:pt x="901" y="3470"/>
                    <a:pt x="1468" y="3670"/>
                    <a:pt x="1735" y="4271"/>
                  </a:cubicBezTo>
                  <a:cubicBezTo>
                    <a:pt x="2002" y="4671"/>
                    <a:pt x="2102" y="5171"/>
                    <a:pt x="2202" y="5772"/>
                  </a:cubicBezTo>
                  <a:cubicBezTo>
                    <a:pt x="2603" y="4371"/>
                    <a:pt x="3203" y="3303"/>
                    <a:pt x="4704" y="2836"/>
                  </a:cubicBezTo>
                  <a:cubicBezTo>
                    <a:pt x="3503" y="2403"/>
                    <a:pt x="2769" y="1835"/>
                    <a:pt x="2536" y="735"/>
                  </a:cubicBezTo>
                  <a:cubicBezTo>
                    <a:pt x="2436" y="535"/>
                    <a:pt x="2336" y="334"/>
                    <a:pt x="2202" y="1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5515600" y="2769450"/>
              <a:ext cx="120100" cy="133000"/>
            </a:xfrm>
            <a:custGeom>
              <a:avLst/>
              <a:gdLst/>
              <a:ahLst/>
              <a:cxnLst/>
              <a:rect l="l" t="t" r="r" b="b"/>
              <a:pathLst>
                <a:path w="4804" h="5320" extrusionOk="0">
                  <a:moveTo>
                    <a:pt x="2235" y="0"/>
                  </a:moveTo>
                  <a:cubicBezTo>
                    <a:pt x="1835" y="1368"/>
                    <a:pt x="1401" y="2402"/>
                    <a:pt x="0" y="2569"/>
                  </a:cubicBezTo>
                  <a:cubicBezTo>
                    <a:pt x="0" y="2802"/>
                    <a:pt x="134" y="2902"/>
                    <a:pt x="334" y="2969"/>
                  </a:cubicBezTo>
                  <a:cubicBezTo>
                    <a:pt x="1268" y="3269"/>
                    <a:pt x="1802" y="3903"/>
                    <a:pt x="1969" y="4870"/>
                  </a:cubicBezTo>
                  <a:cubicBezTo>
                    <a:pt x="2069" y="5192"/>
                    <a:pt x="2109" y="5319"/>
                    <a:pt x="2190" y="5319"/>
                  </a:cubicBezTo>
                  <a:cubicBezTo>
                    <a:pt x="2244" y="5319"/>
                    <a:pt x="2316" y="5264"/>
                    <a:pt x="2436" y="5171"/>
                  </a:cubicBezTo>
                  <a:cubicBezTo>
                    <a:pt x="2602" y="3936"/>
                    <a:pt x="3370" y="3169"/>
                    <a:pt x="4804" y="2702"/>
                  </a:cubicBezTo>
                  <a:cubicBezTo>
                    <a:pt x="3236" y="2369"/>
                    <a:pt x="2636" y="1368"/>
                    <a:pt x="22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6028475" y="3170575"/>
              <a:ext cx="75075" cy="90900"/>
            </a:xfrm>
            <a:custGeom>
              <a:avLst/>
              <a:gdLst/>
              <a:ahLst/>
              <a:cxnLst/>
              <a:rect l="l" t="t" r="r" b="b"/>
              <a:pathLst>
                <a:path w="3003" h="3636" extrusionOk="0">
                  <a:moveTo>
                    <a:pt x="1535" y="0"/>
                  </a:moveTo>
                  <a:cubicBezTo>
                    <a:pt x="1301" y="767"/>
                    <a:pt x="801" y="1268"/>
                    <a:pt x="0" y="1668"/>
                  </a:cubicBezTo>
                  <a:cubicBezTo>
                    <a:pt x="967" y="1935"/>
                    <a:pt x="1301" y="2569"/>
                    <a:pt x="1535" y="3636"/>
                  </a:cubicBezTo>
                  <a:cubicBezTo>
                    <a:pt x="1835" y="2535"/>
                    <a:pt x="2202" y="1901"/>
                    <a:pt x="3002" y="1701"/>
                  </a:cubicBezTo>
                  <a:cubicBezTo>
                    <a:pt x="2435" y="1234"/>
                    <a:pt x="1801" y="834"/>
                    <a:pt x="1535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6304500" y="3626725"/>
              <a:ext cx="88425" cy="103425"/>
            </a:xfrm>
            <a:custGeom>
              <a:avLst/>
              <a:gdLst/>
              <a:ahLst/>
              <a:cxnLst/>
              <a:rect l="l" t="t" r="r" b="b"/>
              <a:pathLst>
                <a:path w="3537" h="4137" extrusionOk="0">
                  <a:moveTo>
                    <a:pt x="1568" y="0"/>
                  </a:moveTo>
                  <a:cubicBezTo>
                    <a:pt x="1401" y="1068"/>
                    <a:pt x="1034" y="1802"/>
                    <a:pt x="0" y="2002"/>
                  </a:cubicBezTo>
                  <a:cubicBezTo>
                    <a:pt x="267" y="2669"/>
                    <a:pt x="1134" y="2702"/>
                    <a:pt x="1335" y="3436"/>
                  </a:cubicBezTo>
                  <a:cubicBezTo>
                    <a:pt x="1435" y="3603"/>
                    <a:pt x="1535" y="3803"/>
                    <a:pt x="1668" y="4137"/>
                  </a:cubicBezTo>
                  <a:cubicBezTo>
                    <a:pt x="2002" y="3203"/>
                    <a:pt x="2435" y="2502"/>
                    <a:pt x="3536" y="2102"/>
                  </a:cubicBezTo>
                  <a:cubicBezTo>
                    <a:pt x="2302" y="1768"/>
                    <a:pt x="1968" y="901"/>
                    <a:pt x="1568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6840700" y="3392400"/>
              <a:ext cx="90925" cy="111750"/>
            </a:xfrm>
            <a:custGeom>
              <a:avLst/>
              <a:gdLst/>
              <a:ahLst/>
              <a:cxnLst/>
              <a:rect l="l" t="t" r="r" b="b"/>
              <a:pathLst>
                <a:path w="3637" h="4470" extrusionOk="0">
                  <a:moveTo>
                    <a:pt x="1769" y="0"/>
                  </a:moveTo>
                  <a:cubicBezTo>
                    <a:pt x="1602" y="1168"/>
                    <a:pt x="1135" y="1835"/>
                    <a:pt x="1" y="2168"/>
                  </a:cubicBezTo>
                  <a:cubicBezTo>
                    <a:pt x="1135" y="2535"/>
                    <a:pt x="1569" y="3236"/>
                    <a:pt x="1802" y="4470"/>
                  </a:cubicBezTo>
                  <a:cubicBezTo>
                    <a:pt x="2102" y="3302"/>
                    <a:pt x="2569" y="2569"/>
                    <a:pt x="3637" y="2168"/>
                  </a:cubicBezTo>
                  <a:cubicBezTo>
                    <a:pt x="2569" y="1801"/>
                    <a:pt x="2102" y="1067"/>
                    <a:pt x="1769" y="0"/>
                  </a:cubicBezTo>
                  <a:close/>
                </a:path>
              </a:pathLst>
            </a:custGeom>
            <a:solidFill>
              <a:srgbClr val="EC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6"/>
            <p:cNvSpPr/>
            <p:nvPr/>
          </p:nvSpPr>
          <p:spPr>
            <a:xfrm>
              <a:off x="6178575" y="2993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6"/>
            <p:cNvSpPr/>
            <p:nvPr/>
          </p:nvSpPr>
          <p:spPr>
            <a:xfrm>
              <a:off x="6226950" y="3639225"/>
              <a:ext cx="110925" cy="147625"/>
            </a:xfrm>
            <a:custGeom>
              <a:avLst/>
              <a:gdLst/>
              <a:ahLst/>
              <a:cxnLst/>
              <a:rect l="l" t="t" r="r" b="b"/>
              <a:pathLst>
                <a:path w="4437" h="5905" extrusionOk="0">
                  <a:moveTo>
                    <a:pt x="2402" y="1"/>
                  </a:moveTo>
                  <a:cubicBezTo>
                    <a:pt x="2202" y="1302"/>
                    <a:pt x="1601" y="2336"/>
                    <a:pt x="0" y="2836"/>
                  </a:cubicBezTo>
                  <a:cubicBezTo>
                    <a:pt x="1668" y="3236"/>
                    <a:pt x="2168" y="4304"/>
                    <a:pt x="2435" y="5905"/>
                  </a:cubicBezTo>
                  <a:cubicBezTo>
                    <a:pt x="2735" y="4404"/>
                    <a:pt x="3336" y="3470"/>
                    <a:pt x="4437" y="2936"/>
                  </a:cubicBezTo>
                  <a:cubicBezTo>
                    <a:pt x="4236" y="2202"/>
                    <a:pt x="3369" y="2169"/>
                    <a:pt x="3102" y="1502"/>
                  </a:cubicBezTo>
                  <a:cubicBezTo>
                    <a:pt x="2869" y="1002"/>
                    <a:pt x="2635" y="501"/>
                    <a:pt x="2402" y="1"/>
                  </a:cubicBezTo>
                  <a:close/>
                </a:path>
              </a:pathLst>
            </a:custGeom>
            <a:solidFill>
              <a:srgbClr val="CCD7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6407075" y="3825950"/>
              <a:ext cx="1752925" cy="415425"/>
            </a:xfrm>
            <a:custGeom>
              <a:avLst/>
              <a:gdLst/>
              <a:ahLst/>
              <a:cxnLst/>
              <a:rect l="l" t="t" r="r" b="b"/>
              <a:pathLst>
                <a:path w="70117" h="16617" extrusionOk="0">
                  <a:moveTo>
                    <a:pt x="22824" y="1"/>
                  </a:moveTo>
                  <a:cubicBezTo>
                    <a:pt x="21576" y="1"/>
                    <a:pt x="20330" y="217"/>
                    <a:pt x="19114" y="404"/>
                  </a:cubicBezTo>
                  <a:cubicBezTo>
                    <a:pt x="13210" y="1238"/>
                    <a:pt x="7706" y="3106"/>
                    <a:pt x="3102" y="7042"/>
                  </a:cubicBezTo>
                  <a:cubicBezTo>
                    <a:pt x="1935" y="8010"/>
                    <a:pt x="667" y="8977"/>
                    <a:pt x="0" y="10445"/>
                  </a:cubicBezTo>
                  <a:cubicBezTo>
                    <a:pt x="34" y="10778"/>
                    <a:pt x="267" y="10945"/>
                    <a:pt x="534" y="11045"/>
                  </a:cubicBezTo>
                  <a:cubicBezTo>
                    <a:pt x="2569" y="12079"/>
                    <a:pt x="3970" y="13714"/>
                    <a:pt x="5071" y="15682"/>
                  </a:cubicBezTo>
                  <a:cubicBezTo>
                    <a:pt x="5237" y="16049"/>
                    <a:pt x="5437" y="16416"/>
                    <a:pt x="5871" y="16516"/>
                  </a:cubicBezTo>
                  <a:cubicBezTo>
                    <a:pt x="6046" y="16543"/>
                    <a:pt x="6220" y="16556"/>
                    <a:pt x="6394" y="16556"/>
                  </a:cubicBezTo>
                  <a:cubicBezTo>
                    <a:pt x="6854" y="16556"/>
                    <a:pt x="7313" y="16470"/>
                    <a:pt x="7772" y="16349"/>
                  </a:cubicBezTo>
                  <a:cubicBezTo>
                    <a:pt x="12609" y="15081"/>
                    <a:pt x="17613" y="14681"/>
                    <a:pt x="22583" y="14548"/>
                  </a:cubicBezTo>
                  <a:cubicBezTo>
                    <a:pt x="22891" y="14542"/>
                    <a:pt x="23199" y="14539"/>
                    <a:pt x="23507" y="14539"/>
                  </a:cubicBezTo>
                  <a:cubicBezTo>
                    <a:pt x="26735" y="14539"/>
                    <a:pt x="29963" y="14843"/>
                    <a:pt x="33191" y="15148"/>
                  </a:cubicBezTo>
                  <a:cubicBezTo>
                    <a:pt x="37694" y="15615"/>
                    <a:pt x="42197" y="16015"/>
                    <a:pt x="46700" y="16416"/>
                  </a:cubicBezTo>
                  <a:cubicBezTo>
                    <a:pt x="47467" y="16416"/>
                    <a:pt x="48235" y="16616"/>
                    <a:pt x="49002" y="16616"/>
                  </a:cubicBezTo>
                  <a:lnTo>
                    <a:pt x="68883" y="16616"/>
                  </a:lnTo>
                  <a:cubicBezTo>
                    <a:pt x="68949" y="16616"/>
                    <a:pt x="69016" y="16616"/>
                    <a:pt x="69083" y="16616"/>
                  </a:cubicBezTo>
                  <a:cubicBezTo>
                    <a:pt x="69448" y="16616"/>
                    <a:pt x="69807" y="16593"/>
                    <a:pt x="70117" y="16282"/>
                  </a:cubicBezTo>
                  <a:cubicBezTo>
                    <a:pt x="70050" y="16015"/>
                    <a:pt x="69984" y="15682"/>
                    <a:pt x="69917" y="15381"/>
                  </a:cubicBezTo>
                  <a:cubicBezTo>
                    <a:pt x="69817" y="14981"/>
                    <a:pt x="69717" y="14614"/>
                    <a:pt x="69583" y="14214"/>
                  </a:cubicBezTo>
                  <a:cubicBezTo>
                    <a:pt x="69362" y="14317"/>
                    <a:pt x="69133" y="14349"/>
                    <a:pt x="68904" y="14349"/>
                  </a:cubicBezTo>
                  <a:cubicBezTo>
                    <a:pt x="68616" y="14349"/>
                    <a:pt x="68327" y="14299"/>
                    <a:pt x="68049" y="14281"/>
                  </a:cubicBezTo>
                  <a:lnTo>
                    <a:pt x="68583" y="14281"/>
                  </a:lnTo>
                  <a:cubicBezTo>
                    <a:pt x="68694" y="14292"/>
                    <a:pt x="68805" y="14303"/>
                    <a:pt x="68915" y="14303"/>
                  </a:cubicBezTo>
                  <a:cubicBezTo>
                    <a:pt x="69135" y="14303"/>
                    <a:pt x="69350" y="14258"/>
                    <a:pt x="69550" y="14081"/>
                  </a:cubicBezTo>
                  <a:cubicBezTo>
                    <a:pt x="69150" y="13280"/>
                    <a:pt x="68716" y="12479"/>
                    <a:pt x="68449" y="11612"/>
                  </a:cubicBezTo>
                  <a:cubicBezTo>
                    <a:pt x="68015" y="10211"/>
                    <a:pt x="66681" y="9411"/>
                    <a:pt x="66147" y="8076"/>
                  </a:cubicBezTo>
                  <a:cubicBezTo>
                    <a:pt x="65814" y="7242"/>
                    <a:pt x="65447" y="6408"/>
                    <a:pt x="64713" y="5841"/>
                  </a:cubicBezTo>
                  <a:cubicBezTo>
                    <a:pt x="64380" y="5574"/>
                    <a:pt x="64013" y="5474"/>
                    <a:pt x="63579" y="5408"/>
                  </a:cubicBezTo>
                  <a:cubicBezTo>
                    <a:pt x="58942" y="4907"/>
                    <a:pt x="54339" y="4007"/>
                    <a:pt x="49736" y="3206"/>
                  </a:cubicBezTo>
                  <a:cubicBezTo>
                    <a:pt x="47201" y="2772"/>
                    <a:pt x="44699" y="2205"/>
                    <a:pt x="42164" y="1705"/>
                  </a:cubicBezTo>
                  <a:cubicBezTo>
                    <a:pt x="37060" y="738"/>
                    <a:pt x="31956" y="4"/>
                    <a:pt x="26753" y="4"/>
                  </a:cubicBezTo>
                  <a:lnTo>
                    <a:pt x="23083" y="4"/>
                  </a:lnTo>
                  <a:cubicBezTo>
                    <a:pt x="22997" y="2"/>
                    <a:pt x="22910" y="1"/>
                    <a:pt x="22824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4501550" y="3782850"/>
              <a:ext cx="1831325" cy="458825"/>
            </a:xfrm>
            <a:custGeom>
              <a:avLst/>
              <a:gdLst/>
              <a:ahLst/>
              <a:cxnLst/>
              <a:rect l="l" t="t" r="r" b="b"/>
              <a:pathLst>
                <a:path w="73253" h="18353" extrusionOk="0">
                  <a:moveTo>
                    <a:pt x="49783" y="1"/>
                  </a:moveTo>
                  <a:cubicBezTo>
                    <a:pt x="46677" y="1"/>
                    <a:pt x="43592" y="294"/>
                    <a:pt x="40529" y="694"/>
                  </a:cubicBezTo>
                  <a:cubicBezTo>
                    <a:pt x="33658" y="1628"/>
                    <a:pt x="26953" y="3296"/>
                    <a:pt x="20215" y="4697"/>
                  </a:cubicBezTo>
                  <a:cubicBezTo>
                    <a:pt x="15845" y="5597"/>
                    <a:pt x="11475" y="6364"/>
                    <a:pt x="7105" y="7098"/>
                  </a:cubicBezTo>
                  <a:cubicBezTo>
                    <a:pt x="6505" y="7165"/>
                    <a:pt x="5938" y="7232"/>
                    <a:pt x="5404" y="7565"/>
                  </a:cubicBezTo>
                  <a:cubicBezTo>
                    <a:pt x="4904" y="7966"/>
                    <a:pt x="4770" y="8599"/>
                    <a:pt x="4437" y="9133"/>
                  </a:cubicBezTo>
                  <a:cubicBezTo>
                    <a:pt x="3970" y="9934"/>
                    <a:pt x="3669" y="11034"/>
                    <a:pt x="2969" y="11535"/>
                  </a:cubicBezTo>
                  <a:cubicBezTo>
                    <a:pt x="2168" y="12135"/>
                    <a:pt x="1902" y="12836"/>
                    <a:pt x="1635" y="13636"/>
                  </a:cubicBezTo>
                  <a:cubicBezTo>
                    <a:pt x="1234" y="14737"/>
                    <a:pt x="801" y="15838"/>
                    <a:pt x="400" y="16939"/>
                  </a:cubicBezTo>
                  <a:cubicBezTo>
                    <a:pt x="512" y="17050"/>
                    <a:pt x="646" y="17093"/>
                    <a:pt x="788" y="17108"/>
                  </a:cubicBezTo>
                  <a:lnTo>
                    <a:pt x="788" y="17108"/>
                  </a:lnTo>
                  <a:cubicBezTo>
                    <a:pt x="583" y="17116"/>
                    <a:pt x="381" y="17150"/>
                    <a:pt x="200" y="17306"/>
                  </a:cubicBezTo>
                  <a:cubicBezTo>
                    <a:pt x="134" y="17539"/>
                    <a:pt x="67" y="17806"/>
                    <a:pt x="0" y="18039"/>
                  </a:cubicBezTo>
                  <a:cubicBezTo>
                    <a:pt x="289" y="18306"/>
                    <a:pt x="638" y="18351"/>
                    <a:pt x="986" y="18351"/>
                  </a:cubicBezTo>
                  <a:cubicBezTo>
                    <a:pt x="1160" y="18351"/>
                    <a:pt x="1334" y="18340"/>
                    <a:pt x="1501" y="18340"/>
                  </a:cubicBezTo>
                  <a:cubicBezTo>
                    <a:pt x="2225" y="18330"/>
                    <a:pt x="2949" y="18327"/>
                    <a:pt x="3672" y="18327"/>
                  </a:cubicBezTo>
                  <a:cubicBezTo>
                    <a:pt x="5650" y="18327"/>
                    <a:pt x="7627" y="18353"/>
                    <a:pt x="9604" y="18353"/>
                  </a:cubicBezTo>
                  <a:cubicBezTo>
                    <a:pt x="12040" y="18353"/>
                    <a:pt x="14476" y="18314"/>
                    <a:pt x="16912" y="18140"/>
                  </a:cubicBezTo>
                  <a:cubicBezTo>
                    <a:pt x="19748" y="17906"/>
                    <a:pt x="22616" y="17773"/>
                    <a:pt x="25452" y="17606"/>
                  </a:cubicBezTo>
                  <a:cubicBezTo>
                    <a:pt x="28454" y="17406"/>
                    <a:pt x="31456" y="17172"/>
                    <a:pt x="34458" y="16972"/>
                  </a:cubicBezTo>
                  <a:cubicBezTo>
                    <a:pt x="38594" y="16672"/>
                    <a:pt x="42731" y="16405"/>
                    <a:pt x="46900" y="16272"/>
                  </a:cubicBezTo>
                  <a:cubicBezTo>
                    <a:pt x="47176" y="16264"/>
                    <a:pt x="47453" y="16261"/>
                    <a:pt x="47729" y="16261"/>
                  </a:cubicBezTo>
                  <a:cubicBezTo>
                    <a:pt x="50021" y="16261"/>
                    <a:pt x="52313" y="16490"/>
                    <a:pt x="54606" y="16638"/>
                  </a:cubicBezTo>
                  <a:cubicBezTo>
                    <a:pt x="57408" y="16839"/>
                    <a:pt x="60176" y="17206"/>
                    <a:pt x="62845" y="18073"/>
                  </a:cubicBezTo>
                  <a:cubicBezTo>
                    <a:pt x="63054" y="18119"/>
                    <a:pt x="63279" y="18182"/>
                    <a:pt x="63498" y="18182"/>
                  </a:cubicBezTo>
                  <a:cubicBezTo>
                    <a:pt x="63594" y="18182"/>
                    <a:pt x="63688" y="18170"/>
                    <a:pt x="63779" y="18140"/>
                  </a:cubicBezTo>
                  <a:cubicBezTo>
                    <a:pt x="64213" y="17973"/>
                    <a:pt x="64346" y="17572"/>
                    <a:pt x="64513" y="17206"/>
                  </a:cubicBezTo>
                  <a:cubicBezTo>
                    <a:pt x="66081" y="14203"/>
                    <a:pt x="68516" y="12469"/>
                    <a:pt x="71918" y="12102"/>
                  </a:cubicBezTo>
                  <a:cubicBezTo>
                    <a:pt x="72385" y="12069"/>
                    <a:pt x="72919" y="12102"/>
                    <a:pt x="73252" y="11568"/>
                  </a:cubicBezTo>
                  <a:cubicBezTo>
                    <a:pt x="73252" y="11135"/>
                    <a:pt x="73019" y="10734"/>
                    <a:pt x="72819" y="10367"/>
                  </a:cubicBezTo>
                  <a:cubicBezTo>
                    <a:pt x="70884" y="6831"/>
                    <a:pt x="67982" y="4330"/>
                    <a:pt x="64379" y="2595"/>
                  </a:cubicBezTo>
                  <a:cubicBezTo>
                    <a:pt x="60510" y="760"/>
                    <a:pt x="56340" y="327"/>
                    <a:pt x="52137" y="60"/>
                  </a:cubicBezTo>
                  <a:cubicBezTo>
                    <a:pt x="51351" y="20"/>
                    <a:pt x="50566" y="1"/>
                    <a:pt x="49783" y="1"/>
                  </a:cubicBezTo>
                  <a:close/>
                </a:path>
              </a:pathLst>
            </a:custGeom>
            <a:solidFill>
              <a:srgbClr val="CDB2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130925" y="3020450"/>
              <a:ext cx="502050" cy="271450"/>
            </a:xfrm>
            <a:custGeom>
              <a:avLst/>
              <a:gdLst/>
              <a:ahLst/>
              <a:cxnLst/>
              <a:rect l="l" t="t" r="r" b="b"/>
              <a:pathLst>
                <a:path w="20082" h="10858" extrusionOk="0">
                  <a:moveTo>
                    <a:pt x="20081" y="1"/>
                  </a:moveTo>
                  <a:lnTo>
                    <a:pt x="20081" y="1"/>
                  </a:lnTo>
                  <a:cubicBezTo>
                    <a:pt x="18980" y="401"/>
                    <a:pt x="18013" y="768"/>
                    <a:pt x="17079" y="1135"/>
                  </a:cubicBezTo>
                  <a:cubicBezTo>
                    <a:pt x="14511" y="2369"/>
                    <a:pt x="11942" y="3570"/>
                    <a:pt x="9407" y="4871"/>
                  </a:cubicBezTo>
                  <a:cubicBezTo>
                    <a:pt x="6438" y="6372"/>
                    <a:pt x="3569" y="7973"/>
                    <a:pt x="834" y="9908"/>
                  </a:cubicBezTo>
                  <a:cubicBezTo>
                    <a:pt x="701" y="10308"/>
                    <a:pt x="0" y="10241"/>
                    <a:pt x="100" y="10842"/>
                  </a:cubicBezTo>
                  <a:cubicBezTo>
                    <a:pt x="148" y="10852"/>
                    <a:pt x="194" y="10857"/>
                    <a:pt x="239" y="10857"/>
                  </a:cubicBezTo>
                  <a:cubicBezTo>
                    <a:pt x="476" y="10857"/>
                    <a:pt x="677" y="10726"/>
                    <a:pt x="901" y="10642"/>
                  </a:cubicBezTo>
                  <a:cubicBezTo>
                    <a:pt x="3336" y="9808"/>
                    <a:pt x="5804" y="9107"/>
                    <a:pt x="8306" y="8507"/>
                  </a:cubicBezTo>
                  <a:cubicBezTo>
                    <a:pt x="11242" y="7806"/>
                    <a:pt x="14177" y="7206"/>
                    <a:pt x="17112" y="6706"/>
                  </a:cubicBezTo>
                  <a:cubicBezTo>
                    <a:pt x="17546" y="6605"/>
                    <a:pt x="18180" y="6772"/>
                    <a:pt x="18380" y="6105"/>
                  </a:cubicBezTo>
                  <a:cubicBezTo>
                    <a:pt x="18914" y="4104"/>
                    <a:pt x="19481" y="2136"/>
                    <a:pt x="20081" y="1"/>
                  </a:cubicBezTo>
                  <a:close/>
                </a:path>
              </a:pathLst>
            </a:custGeom>
            <a:solidFill>
              <a:srgbClr val="BEA3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100900" y="3268125"/>
              <a:ext cx="52550" cy="37550"/>
            </a:xfrm>
            <a:custGeom>
              <a:avLst/>
              <a:gdLst/>
              <a:ahLst/>
              <a:cxnLst/>
              <a:rect l="l" t="t" r="r" b="b"/>
              <a:pathLst>
                <a:path w="2102" h="1502" extrusionOk="0">
                  <a:moveTo>
                    <a:pt x="2035" y="1"/>
                  </a:moveTo>
                  <a:lnTo>
                    <a:pt x="2035" y="1"/>
                  </a:lnTo>
                  <a:cubicBezTo>
                    <a:pt x="1335" y="434"/>
                    <a:pt x="534" y="801"/>
                    <a:pt x="0" y="1502"/>
                  </a:cubicBezTo>
                  <a:cubicBezTo>
                    <a:pt x="467" y="1402"/>
                    <a:pt x="868" y="1168"/>
                    <a:pt x="1301" y="935"/>
                  </a:cubicBezTo>
                  <a:cubicBezTo>
                    <a:pt x="1335" y="434"/>
                    <a:pt x="2102" y="535"/>
                    <a:pt x="2035" y="1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6"/>
            <p:cNvSpPr/>
            <p:nvPr/>
          </p:nvSpPr>
          <p:spPr>
            <a:xfrm>
              <a:off x="6521325" y="4225350"/>
              <a:ext cx="1676225" cy="76500"/>
            </a:xfrm>
            <a:custGeom>
              <a:avLst/>
              <a:gdLst/>
              <a:ahLst/>
              <a:cxnLst/>
              <a:rect l="l" t="t" r="r" b="b"/>
              <a:pathLst>
                <a:path w="67049" h="3060" extrusionOk="0">
                  <a:moveTo>
                    <a:pt x="16332" y="1"/>
                  </a:moveTo>
                  <a:cubicBezTo>
                    <a:pt x="11897" y="1"/>
                    <a:pt x="7464" y="37"/>
                    <a:pt x="3036" y="173"/>
                  </a:cubicBezTo>
                  <a:cubicBezTo>
                    <a:pt x="2402" y="373"/>
                    <a:pt x="1768" y="339"/>
                    <a:pt x="1134" y="373"/>
                  </a:cubicBezTo>
                  <a:cubicBezTo>
                    <a:pt x="934" y="606"/>
                    <a:pt x="1034" y="840"/>
                    <a:pt x="1101" y="1073"/>
                  </a:cubicBezTo>
                  <a:cubicBezTo>
                    <a:pt x="1199" y="1489"/>
                    <a:pt x="1207" y="1815"/>
                    <a:pt x="902" y="1815"/>
                  </a:cubicBezTo>
                  <a:cubicBezTo>
                    <a:pt x="791" y="1815"/>
                    <a:pt x="639" y="1772"/>
                    <a:pt x="434" y="1674"/>
                  </a:cubicBezTo>
                  <a:cubicBezTo>
                    <a:pt x="369" y="1637"/>
                    <a:pt x="314" y="1620"/>
                    <a:pt x="268" y="1620"/>
                  </a:cubicBezTo>
                  <a:cubicBezTo>
                    <a:pt x="150" y="1620"/>
                    <a:pt x="91" y="1730"/>
                    <a:pt x="67" y="1874"/>
                  </a:cubicBezTo>
                  <a:cubicBezTo>
                    <a:pt x="0" y="2641"/>
                    <a:pt x="534" y="2841"/>
                    <a:pt x="1101" y="2941"/>
                  </a:cubicBezTo>
                  <a:cubicBezTo>
                    <a:pt x="1494" y="3016"/>
                    <a:pt x="1888" y="3060"/>
                    <a:pt x="2287" y="3060"/>
                  </a:cubicBezTo>
                  <a:cubicBezTo>
                    <a:pt x="2599" y="3060"/>
                    <a:pt x="2914" y="3033"/>
                    <a:pt x="3236" y="2975"/>
                  </a:cubicBezTo>
                  <a:cubicBezTo>
                    <a:pt x="3412" y="2816"/>
                    <a:pt x="3617" y="2778"/>
                    <a:pt x="3825" y="2778"/>
                  </a:cubicBezTo>
                  <a:cubicBezTo>
                    <a:pt x="4010" y="2778"/>
                    <a:pt x="4197" y="2808"/>
                    <a:pt x="4370" y="2808"/>
                  </a:cubicBezTo>
                  <a:lnTo>
                    <a:pt x="65380" y="2808"/>
                  </a:lnTo>
                  <a:cubicBezTo>
                    <a:pt x="66414" y="2808"/>
                    <a:pt x="66948" y="2408"/>
                    <a:pt x="67015" y="1674"/>
                  </a:cubicBezTo>
                  <a:cubicBezTo>
                    <a:pt x="67048" y="940"/>
                    <a:pt x="66548" y="473"/>
                    <a:pt x="65547" y="339"/>
                  </a:cubicBezTo>
                  <a:cubicBezTo>
                    <a:pt x="65013" y="339"/>
                    <a:pt x="64480" y="373"/>
                    <a:pt x="63979" y="373"/>
                  </a:cubicBezTo>
                  <a:cubicBezTo>
                    <a:pt x="62650" y="355"/>
                    <a:pt x="61323" y="349"/>
                    <a:pt x="59996" y="349"/>
                  </a:cubicBezTo>
                  <a:cubicBezTo>
                    <a:pt x="57275" y="349"/>
                    <a:pt x="54558" y="374"/>
                    <a:pt x="51840" y="374"/>
                  </a:cubicBezTo>
                  <a:cubicBezTo>
                    <a:pt x="48562" y="374"/>
                    <a:pt x="45283" y="337"/>
                    <a:pt x="41997" y="173"/>
                  </a:cubicBezTo>
                  <a:cubicBezTo>
                    <a:pt x="41776" y="246"/>
                    <a:pt x="41534" y="269"/>
                    <a:pt x="41294" y="269"/>
                  </a:cubicBezTo>
                  <a:cubicBezTo>
                    <a:pt x="41101" y="269"/>
                    <a:pt x="40908" y="254"/>
                    <a:pt x="40729" y="239"/>
                  </a:cubicBezTo>
                  <a:cubicBezTo>
                    <a:pt x="39095" y="106"/>
                    <a:pt x="37427" y="39"/>
                    <a:pt x="35792" y="39"/>
                  </a:cubicBezTo>
                  <a:cubicBezTo>
                    <a:pt x="34481" y="47"/>
                    <a:pt x="33169" y="50"/>
                    <a:pt x="31856" y="50"/>
                  </a:cubicBezTo>
                  <a:cubicBezTo>
                    <a:pt x="26685" y="50"/>
                    <a:pt x="21508" y="1"/>
                    <a:pt x="16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6"/>
            <p:cNvSpPr/>
            <p:nvPr/>
          </p:nvSpPr>
          <p:spPr>
            <a:xfrm>
              <a:off x="4464025" y="4225475"/>
              <a:ext cx="1682875" cy="79250"/>
            </a:xfrm>
            <a:custGeom>
              <a:avLst/>
              <a:gdLst/>
              <a:ahLst/>
              <a:cxnLst/>
              <a:rect l="l" t="t" r="r" b="b"/>
              <a:pathLst>
                <a:path w="67315" h="3170" extrusionOk="0">
                  <a:moveTo>
                    <a:pt x="62178" y="1"/>
                  </a:moveTo>
                  <a:cubicBezTo>
                    <a:pt x="50403" y="34"/>
                    <a:pt x="38628" y="34"/>
                    <a:pt x="26853" y="34"/>
                  </a:cubicBezTo>
                  <a:cubicBezTo>
                    <a:pt x="25518" y="34"/>
                    <a:pt x="24184" y="101"/>
                    <a:pt x="22850" y="101"/>
                  </a:cubicBezTo>
                  <a:cubicBezTo>
                    <a:pt x="21837" y="125"/>
                    <a:pt x="20807" y="248"/>
                    <a:pt x="19785" y="248"/>
                  </a:cubicBezTo>
                  <a:cubicBezTo>
                    <a:pt x="19359" y="248"/>
                    <a:pt x="18935" y="227"/>
                    <a:pt x="18513" y="168"/>
                  </a:cubicBezTo>
                  <a:cubicBezTo>
                    <a:pt x="18157" y="168"/>
                    <a:pt x="17802" y="153"/>
                    <a:pt x="17446" y="153"/>
                  </a:cubicBezTo>
                  <a:cubicBezTo>
                    <a:pt x="17268" y="153"/>
                    <a:pt x="17090" y="157"/>
                    <a:pt x="16912" y="168"/>
                  </a:cubicBezTo>
                  <a:cubicBezTo>
                    <a:pt x="14574" y="335"/>
                    <a:pt x="12235" y="377"/>
                    <a:pt x="9897" y="377"/>
                  </a:cubicBezTo>
                  <a:cubicBezTo>
                    <a:pt x="7461" y="377"/>
                    <a:pt x="5025" y="331"/>
                    <a:pt x="2589" y="331"/>
                  </a:cubicBezTo>
                  <a:cubicBezTo>
                    <a:pt x="2226" y="331"/>
                    <a:pt x="1864" y="332"/>
                    <a:pt x="1501" y="334"/>
                  </a:cubicBezTo>
                  <a:cubicBezTo>
                    <a:pt x="901" y="368"/>
                    <a:pt x="400" y="535"/>
                    <a:pt x="167" y="1168"/>
                  </a:cubicBezTo>
                  <a:cubicBezTo>
                    <a:pt x="0" y="1635"/>
                    <a:pt x="100" y="2036"/>
                    <a:pt x="400" y="2403"/>
                  </a:cubicBezTo>
                  <a:cubicBezTo>
                    <a:pt x="718" y="2778"/>
                    <a:pt x="1137" y="2804"/>
                    <a:pt x="1568" y="2804"/>
                  </a:cubicBezTo>
                  <a:cubicBezTo>
                    <a:pt x="1635" y="2804"/>
                    <a:pt x="1701" y="2803"/>
                    <a:pt x="1768" y="2803"/>
                  </a:cubicBezTo>
                  <a:lnTo>
                    <a:pt x="61944" y="2803"/>
                  </a:lnTo>
                  <a:cubicBezTo>
                    <a:pt x="62111" y="2803"/>
                    <a:pt x="62283" y="2778"/>
                    <a:pt x="62444" y="2778"/>
                  </a:cubicBezTo>
                  <a:cubicBezTo>
                    <a:pt x="62703" y="2778"/>
                    <a:pt x="62935" y="2841"/>
                    <a:pt x="63078" y="3170"/>
                  </a:cubicBezTo>
                  <a:cubicBezTo>
                    <a:pt x="63586" y="3038"/>
                    <a:pt x="64105" y="3023"/>
                    <a:pt x="64622" y="3023"/>
                  </a:cubicBezTo>
                  <a:cubicBezTo>
                    <a:pt x="64774" y="3023"/>
                    <a:pt x="64927" y="3024"/>
                    <a:pt x="65079" y="3024"/>
                  </a:cubicBezTo>
                  <a:cubicBezTo>
                    <a:pt x="65325" y="3024"/>
                    <a:pt x="65571" y="3021"/>
                    <a:pt x="65814" y="3003"/>
                  </a:cubicBezTo>
                  <a:cubicBezTo>
                    <a:pt x="66481" y="2936"/>
                    <a:pt x="66915" y="2603"/>
                    <a:pt x="67148" y="1969"/>
                  </a:cubicBezTo>
                  <a:cubicBezTo>
                    <a:pt x="67315" y="1469"/>
                    <a:pt x="67181" y="1002"/>
                    <a:pt x="66681" y="701"/>
                  </a:cubicBezTo>
                  <a:cubicBezTo>
                    <a:pt x="66617" y="683"/>
                    <a:pt x="66561" y="675"/>
                    <a:pt x="66512" y="675"/>
                  </a:cubicBezTo>
                  <a:cubicBezTo>
                    <a:pt x="66202" y="675"/>
                    <a:pt x="66158" y="1005"/>
                    <a:pt x="66014" y="1235"/>
                  </a:cubicBezTo>
                  <a:cubicBezTo>
                    <a:pt x="65900" y="1434"/>
                    <a:pt x="65835" y="1731"/>
                    <a:pt x="65590" y="1731"/>
                  </a:cubicBezTo>
                  <a:cubicBezTo>
                    <a:pt x="65548" y="1731"/>
                    <a:pt x="65501" y="1722"/>
                    <a:pt x="65447" y="1702"/>
                  </a:cubicBezTo>
                  <a:cubicBezTo>
                    <a:pt x="65113" y="1569"/>
                    <a:pt x="65280" y="1235"/>
                    <a:pt x="65313" y="968"/>
                  </a:cubicBezTo>
                  <a:cubicBezTo>
                    <a:pt x="65347" y="768"/>
                    <a:pt x="65447" y="568"/>
                    <a:pt x="65280" y="368"/>
                  </a:cubicBezTo>
                  <a:cubicBezTo>
                    <a:pt x="65047" y="301"/>
                    <a:pt x="64813" y="234"/>
                    <a:pt x="64580" y="168"/>
                  </a:cubicBezTo>
                  <a:cubicBezTo>
                    <a:pt x="64453" y="183"/>
                    <a:pt x="64328" y="190"/>
                    <a:pt x="64202" y="190"/>
                  </a:cubicBezTo>
                  <a:cubicBezTo>
                    <a:pt x="63535" y="190"/>
                    <a:pt x="62880" y="1"/>
                    <a:pt x="621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6"/>
            <p:cNvSpPr/>
            <p:nvPr/>
          </p:nvSpPr>
          <p:spPr>
            <a:xfrm>
              <a:off x="6086850" y="4076200"/>
              <a:ext cx="473675" cy="203425"/>
            </a:xfrm>
            <a:custGeom>
              <a:avLst/>
              <a:gdLst/>
              <a:ahLst/>
              <a:cxnLst/>
              <a:rect l="l" t="t" r="r" b="b"/>
              <a:pathLst>
                <a:path w="18947" h="8137" extrusionOk="0">
                  <a:moveTo>
                    <a:pt x="9707" y="1"/>
                  </a:moveTo>
                  <a:cubicBezTo>
                    <a:pt x="8173" y="101"/>
                    <a:pt x="6638" y="335"/>
                    <a:pt x="5204" y="1002"/>
                  </a:cubicBezTo>
                  <a:cubicBezTo>
                    <a:pt x="2902" y="2136"/>
                    <a:pt x="1434" y="4037"/>
                    <a:pt x="367" y="6339"/>
                  </a:cubicBezTo>
                  <a:cubicBezTo>
                    <a:pt x="267" y="6639"/>
                    <a:pt x="167" y="6906"/>
                    <a:pt x="100" y="7206"/>
                  </a:cubicBezTo>
                  <a:cubicBezTo>
                    <a:pt x="0" y="7573"/>
                    <a:pt x="67" y="7907"/>
                    <a:pt x="434" y="8073"/>
                  </a:cubicBezTo>
                  <a:cubicBezTo>
                    <a:pt x="508" y="8104"/>
                    <a:pt x="575" y="8118"/>
                    <a:pt x="636" y="8118"/>
                  </a:cubicBezTo>
                  <a:cubicBezTo>
                    <a:pt x="906" y="8118"/>
                    <a:pt x="1059" y="7851"/>
                    <a:pt x="1168" y="7606"/>
                  </a:cubicBezTo>
                  <a:cubicBezTo>
                    <a:pt x="1301" y="7306"/>
                    <a:pt x="1434" y="6973"/>
                    <a:pt x="1568" y="6672"/>
                  </a:cubicBezTo>
                  <a:cubicBezTo>
                    <a:pt x="2949" y="3126"/>
                    <a:pt x="6043" y="1184"/>
                    <a:pt x="9442" y="1184"/>
                  </a:cubicBezTo>
                  <a:cubicBezTo>
                    <a:pt x="10231" y="1184"/>
                    <a:pt x="11037" y="1288"/>
                    <a:pt x="11842" y="1502"/>
                  </a:cubicBezTo>
                  <a:cubicBezTo>
                    <a:pt x="14911" y="2303"/>
                    <a:pt x="16612" y="4671"/>
                    <a:pt x="17613" y="7573"/>
                  </a:cubicBezTo>
                  <a:cubicBezTo>
                    <a:pt x="17793" y="7805"/>
                    <a:pt x="17934" y="8137"/>
                    <a:pt x="18219" y="8137"/>
                  </a:cubicBezTo>
                  <a:cubicBezTo>
                    <a:pt x="18303" y="8137"/>
                    <a:pt x="18400" y="8108"/>
                    <a:pt x="18513" y="8040"/>
                  </a:cubicBezTo>
                  <a:cubicBezTo>
                    <a:pt x="18947" y="7773"/>
                    <a:pt x="18847" y="7340"/>
                    <a:pt x="18680" y="6973"/>
                  </a:cubicBezTo>
                  <a:cubicBezTo>
                    <a:pt x="18613" y="6772"/>
                    <a:pt x="18580" y="6572"/>
                    <a:pt x="18513" y="6372"/>
                  </a:cubicBezTo>
                  <a:cubicBezTo>
                    <a:pt x="17246" y="3870"/>
                    <a:pt x="15578" y="1736"/>
                    <a:pt x="12943" y="568"/>
                  </a:cubicBezTo>
                  <a:cubicBezTo>
                    <a:pt x="12809" y="535"/>
                    <a:pt x="12676" y="501"/>
                    <a:pt x="12542" y="501"/>
                  </a:cubicBezTo>
                  <a:cubicBezTo>
                    <a:pt x="12242" y="401"/>
                    <a:pt x="11942" y="301"/>
                    <a:pt x="11642" y="201"/>
                  </a:cubicBezTo>
                  <a:cubicBezTo>
                    <a:pt x="11275" y="201"/>
                    <a:pt x="10875" y="168"/>
                    <a:pt x="10508" y="134"/>
                  </a:cubicBezTo>
                  <a:cubicBezTo>
                    <a:pt x="10369" y="134"/>
                    <a:pt x="10238" y="156"/>
                    <a:pt x="10113" y="156"/>
                  </a:cubicBezTo>
                  <a:cubicBezTo>
                    <a:pt x="9968" y="156"/>
                    <a:pt x="9833" y="127"/>
                    <a:pt x="9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6"/>
            <p:cNvSpPr/>
            <p:nvPr/>
          </p:nvSpPr>
          <p:spPr>
            <a:xfrm>
              <a:off x="6979150" y="3826875"/>
              <a:ext cx="98425" cy="5025"/>
            </a:xfrm>
            <a:custGeom>
              <a:avLst/>
              <a:gdLst/>
              <a:ahLst/>
              <a:cxnLst/>
              <a:rect l="l" t="t" r="r" b="b"/>
              <a:pathLst>
                <a:path w="3937" h="201" extrusionOk="0">
                  <a:moveTo>
                    <a:pt x="1981" y="0"/>
                  </a:moveTo>
                  <a:cubicBezTo>
                    <a:pt x="1326" y="0"/>
                    <a:pt x="667" y="67"/>
                    <a:pt x="0" y="200"/>
                  </a:cubicBezTo>
                  <a:lnTo>
                    <a:pt x="3936" y="200"/>
                  </a:lnTo>
                  <a:cubicBezTo>
                    <a:pt x="3286" y="67"/>
                    <a:pt x="2635" y="0"/>
                    <a:pt x="1981" y="0"/>
                  </a:cubicBezTo>
                  <a:close/>
                </a:path>
              </a:pathLst>
            </a:custGeom>
            <a:solidFill>
              <a:srgbClr val="CAC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6"/>
            <p:cNvSpPr/>
            <p:nvPr/>
          </p:nvSpPr>
          <p:spPr>
            <a:xfrm>
              <a:off x="5780800" y="3867675"/>
              <a:ext cx="252700" cy="322800"/>
            </a:xfrm>
            <a:custGeom>
              <a:avLst/>
              <a:gdLst/>
              <a:ahLst/>
              <a:cxnLst/>
              <a:rect l="l" t="t" r="r" b="b"/>
              <a:pathLst>
                <a:path w="10108" h="12912" extrusionOk="0">
                  <a:moveTo>
                    <a:pt x="796" y="1"/>
                  </a:moveTo>
                  <a:cubicBezTo>
                    <a:pt x="675" y="1"/>
                    <a:pt x="555" y="1"/>
                    <a:pt x="434" y="3"/>
                  </a:cubicBezTo>
                  <a:cubicBezTo>
                    <a:pt x="334" y="3"/>
                    <a:pt x="234" y="36"/>
                    <a:pt x="167" y="136"/>
                  </a:cubicBezTo>
                  <a:cubicBezTo>
                    <a:pt x="167" y="1270"/>
                    <a:pt x="167" y="2438"/>
                    <a:pt x="167" y="3605"/>
                  </a:cubicBezTo>
                  <a:cubicBezTo>
                    <a:pt x="0" y="3805"/>
                    <a:pt x="0" y="3972"/>
                    <a:pt x="167" y="4172"/>
                  </a:cubicBezTo>
                  <a:cubicBezTo>
                    <a:pt x="200" y="4306"/>
                    <a:pt x="200" y="4439"/>
                    <a:pt x="200" y="4606"/>
                  </a:cubicBezTo>
                  <a:cubicBezTo>
                    <a:pt x="400" y="5507"/>
                    <a:pt x="133" y="6474"/>
                    <a:pt x="300" y="7375"/>
                  </a:cubicBezTo>
                  <a:cubicBezTo>
                    <a:pt x="300" y="8309"/>
                    <a:pt x="334" y="9243"/>
                    <a:pt x="334" y="10177"/>
                  </a:cubicBezTo>
                  <a:cubicBezTo>
                    <a:pt x="200" y="10377"/>
                    <a:pt x="200" y="10544"/>
                    <a:pt x="334" y="10744"/>
                  </a:cubicBezTo>
                  <a:cubicBezTo>
                    <a:pt x="434" y="11144"/>
                    <a:pt x="234" y="11578"/>
                    <a:pt x="467" y="11978"/>
                  </a:cubicBezTo>
                  <a:cubicBezTo>
                    <a:pt x="1234" y="11678"/>
                    <a:pt x="1801" y="11077"/>
                    <a:pt x="2535" y="10910"/>
                  </a:cubicBezTo>
                  <a:cubicBezTo>
                    <a:pt x="2802" y="10810"/>
                    <a:pt x="3036" y="10777"/>
                    <a:pt x="3269" y="10610"/>
                  </a:cubicBezTo>
                  <a:cubicBezTo>
                    <a:pt x="4361" y="9975"/>
                    <a:pt x="4728" y="9626"/>
                    <a:pt x="5064" y="9626"/>
                  </a:cubicBezTo>
                  <a:cubicBezTo>
                    <a:pt x="5414" y="9626"/>
                    <a:pt x="5730" y="10008"/>
                    <a:pt x="6805" y="10844"/>
                  </a:cubicBezTo>
                  <a:cubicBezTo>
                    <a:pt x="6905" y="10910"/>
                    <a:pt x="6972" y="11011"/>
                    <a:pt x="7072" y="11077"/>
                  </a:cubicBezTo>
                  <a:cubicBezTo>
                    <a:pt x="7405" y="11311"/>
                    <a:pt x="7772" y="11544"/>
                    <a:pt x="8173" y="11644"/>
                  </a:cubicBezTo>
                  <a:cubicBezTo>
                    <a:pt x="8673" y="12045"/>
                    <a:pt x="9207" y="12412"/>
                    <a:pt x="9874" y="12912"/>
                  </a:cubicBezTo>
                  <a:cubicBezTo>
                    <a:pt x="9940" y="9042"/>
                    <a:pt x="10007" y="5407"/>
                    <a:pt x="10074" y="1771"/>
                  </a:cubicBezTo>
                  <a:cubicBezTo>
                    <a:pt x="10107" y="1671"/>
                    <a:pt x="10107" y="1570"/>
                    <a:pt x="10007" y="1470"/>
                  </a:cubicBezTo>
                  <a:cubicBezTo>
                    <a:pt x="9707" y="1237"/>
                    <a:pt x="9340" y="1170"/>
                    <a:pt x="8973" y="1103"/>
                  </a:cubicBezTo>
                  <a:cubicBezTo>
                    <a:pt x="6320" y="368"/>
                    <a:pt x="3575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6"/>
            <p:cNvSpPr/>
            <p:nvPr/>
          </p:nvSpPr>
          <p:spPr>
            <a:xfrm>
              <a:off x="6040975" y="4100925"/>
              <a:ext cx="561250" cy="235500"/>
            </a:xfrm>
            <a:custGeom>
              <a:avLst/>
              <a:gdLst/>
              <a:ahLst/>
              <a:cxnLst/>
              <a:rect l="l" t="t" r="r" b="b"/>
              <a:pathLst>
                <a:path w="22450" h="9420" extrusionOk="0">
                  <a:moveTo>
                    <a:pt x="11467" y="0"/>
                  </a:moveTo>
                  <a:cubicBezTo>
                    <a:pt x="11294" y="0"/>
                    <a:pt x="11119" y="5"/>
                    <a:pt x="10942" y="13"/>
                  </a:cubicBezTo>
                  <a:cubicBezTo>
                    <a:pt x="7639" y="179"/>
                    <a:pt x="5271" y="1747"/>
                    <a:pt x="3636" y="4549"/>
                  </a:cubicBezTo>
                  <a:cubicBezTo>
                    <a:pt x="3470" y="4883"/>
                    <a:pt x="3236" y="5250"/>
                    <a:pt x="3403" y="5683"/>
                  </a:cubicBezTo>
                  <a:cubicBezTo>
                    <a:pt x="3837" y="6017"/>
                    <a:pt x="4103" y="6417"/>
                    <a:pt x="3837" y="6951"/>
                  </a:cubicBezTo>
                  <a:cubicBezTo>
                    <a:pt x="3615" y="7458"/>
                    <a:pt x="3213" y="7754"/>
                    <a:pt x="2630" y="7754"/>
                  </a:cubicBezTo>
                  <a:cubicBezTo>
                    <a:pt x="2599" y="7754"/>
                    <a:pt x="2568" y="7753"/>
                    <a:pt x="2536" y="7752"/>
                  </a:cubicBezTo>
                  <a:cubicBezTo>
                    <a:pt x="2324" y="7740"/>
                    <a:pt x="2117" y="7737"/>
                    <a:pt x="1910" y="7737"/>
                  </a:cubicBezTo>
                  <a:cubicBezTo>
                    <a:pt x="1498" y="7737"/>
                    <a:pt x="1090" y="7752"/>
                    <a:pt x="668" y="7752"/>
                  </a:cubicBezTo>
                  <a:cubicBezTo>
                    <a:pt x="367" y="7752"/>
                    <a:pt x="67" y="7752"/>
                    <a:pt x="0" y="8152"/>
                  </a:cubicBezTo>
                  <a:cubicBezTo>
                    <a:pt x="201" y="9086"/>
                    <a:pt x="868" y="9419"/>
                    <a:pt x="1702" y="9419"/>
                  </a:cubicBezTo>
                  <a:lnTo>
                    <a:pt x="20715" y="9419"/>
                  </a:lnTo>
                  <a:cubicBezTo>
                    <a:pt x="21649" y="9419"/>
                    <a:pt x="22283" y="8952"/>
                    <a:pt x="22450" y="7952"/>
                  </a:cubicBezTo>
                  <a:cubicBezTo>
                    <a:pt x="22207" y="7769"/>
                    <a:pt x="21942" y="7725"/>
                    <a:pt x="21673" y="7725"/>
                  </a:cubicBezTo>
                  <a:cubicBezTo>
                    <a:pt x="21424" y="7725"/>
                    <a:pt x="21171" y="7763"/>
                    <a:pt x="20926" y="7763"/>
                  </a:cubicBezTo>
                  <a:cubicBezTo>
                    <a:pt x="20855" y="7763"/>
                    <a:pt x="20785" y="7760"/>
                    <a:pt x="20715" y="7752"/>
                  </a:cubicBezTo>
                  <a:cubicBezTo>
                    <a:pt x="20048" y="7651"/>
                    <a:pt x="19281" y="7618"/>
                    <a:pt x="19448" y="6584"/>
                  </a:cubicBezTo>
                  <a:cubicBezTo>
                    <a:pt x="19648" y="6317"/>
                    <a:pt x="19548" y="6050"/>
                    <a:pt x="19448" y="5783"/>
                  </a:cubicBezTo>
                  <a:cubicBezTo>
                    <a:pt x="18747" y="4282"/>
                    <a:pt x="17947" y="2881"/>
                    <a:pt x="16646" y="1814"/>
                  </a:cubicBezTo>
                  <a:cubicBezTo>
                    <a:pt x="15114" y="527"/>
                    <a:pt x="13414" y="0"/>
                    <a:pt x="11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6"/>
            <p:cNvSpPr/>
            <p:nvPr/>
          </p:nvSpPr>
          <p:spPr>
            <a:xfrm>
              <a:off x="6597200" y="4183575"/>
              <a:ext cx="974050" cy="50725"/>
            </a:xfrm>
            <a:custGeom>
              <a:avLst/>
              <a:gdLst/>
              <a:ahLst/>
              <a:cxnLst/>
              <a:rect l="l" t="t" r="r" b="b"/>
              <a:pathLst>
                <a:path w="38962" h="2029" extrusionOk="0">
                  <a:moveTo>
                    <a:pt x="15286" y="1"/>
                  </a:moveTo>
                  <a:cubicBezTo>
                    <a:pt x="13709" y="1"/>
                    <a:pt x="12128" y="53"/>
                    <a:pt x="10542" y="176"/>
                  </a:cubicBezTo>
                  <a:cubicBezTo>
                    <a:pt x="7006" y="443"/>
                    <a:pt x="3436" y="876"/>
                    <a:pt x="1" y="1844"/>
                  </a:cubicBezTo>
                  <a:cubicBezTo>
                    <a:pt x="153" y="1996"/>
                    <a:pt x="327" y="2029"/>
                    <a:pt x="499" y="2029"/>
                  </a:cubicBezTo>
                  <a:cubicBezTo>
                    <a:pt x="627" y="2029"/>
                    <a:pt x="754" y="2010"/>
                    <a:pt x="868" y="2010"/>
                  </a:cubicBezTo>
                  <a:lnTo>
                    <a:pt x="37894" y="2010"/>
                  </a:lnTo>
                  <a:cubicBezTo>
                    <a:pt x="38052" y="2010"/>
                    <a:pt x="38215" y="2029"/>
                    <a:pt x="38374" y="2029"/>
                  </a:cubicBezTo>
                  <a:cubicBezTo>
                    <a:pt x="38586" y="2029"/>
                    <a:pt x="38790" y="1996"/>
                    <a:pt x="38962" y="1844"/>
                  </a:cubicBezTo>
                  <a:cubicBezTo>
                    <a:pt x="35926" y="1577"/>
                    <a:pt x="32857" y="1310"/>
                    <a:pt x="29789" y="976"/>
                  </a:cubicBezTo>
                  <a:cubicBezTo>
                    <a:pt x="24955" y="498"/>
                    <a:pt x="20139" y="1"/>
                    <a:pt x="15286" y="1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6"/>
            <p:cNvSpPr/>
            <p:nvPr/>
          </p:nvSpPr>
          <p:spPr>
            <a:xfrm>
              <a:off x="4926850" y="4182950"/>
              <a:ext cx="1151675" cy="51350"/>
            </a:xfrm>
            <a:custGeom>
              <a:avLst/>
              <a:gdLst/>
              <a:ahLst/>
              <a:cxnLst/>
              <a:rect l="l" t="t" r="r" b="b"/>
              <a:pathLst>
                <a:path w="46067" h="2054" extrusionOk="0">
                  <a:moveTo>
                    <a:pt x="31628" y="0"/>
                  </a:moveTo>
                  <a:cubicBezTo>
                    <a:pt x="30815" y="0"/>
                    <a:pt x="30001" y="12"/>
                    <a:pt x="29188" y="34"/>
                  </a:cubicBezTo>
                  <a:cubicBezTo>
                    <a:pt x="19448" y="268"/>
                    <a:pt x="9741" y="1335"/>
                    <a:pt x="0" y="1869"/>
                  </a:cubicBezTo>
                  <a:cubicBezTo>
                    <a:pt x="153" y="2021"/>
                    <a:pt x="338" y="2054"/>
                    <a:pt x="531" y="2054"/>
                  </a:cubicBezTo>
                  <a:cubicBezTo>
                    <a:pt x="676" y="2054"/>
                    <a:pt x="825" y="2035"/>
                    <a:pt x="968" y="2035"/>
                  </a:cubicBezTo>
                  <a:lnTo>
                    <a:pt x="45199" y="2035"/>
                  </a:lnTo>
                  <a:cubicBezTo>
                    <a:pt x="45328" y="2035"/>
                    <a:pt x="45463" y="2054"/>
                    <a:pt x="45593" y="2054"/>
                  </a:cubicBezTo>
                  <a:cubicBezTo>
                    <a:pt x="45767" y="2054"/>
                    <a:pt x="45933" y="2021"/>
                    <a:pt x="46067" y="1869"/>
                  </a:cubicBezTo>
                  <a:cubicBezTo>
                    <a:pt x="45433" y="1669"/>
                    <a:pt x="44766" y="1435"/>
                    <a:pt x="44098" y="1268"/>
                  </a:cubicBezTo>
                  <a:cubicBezTo>
                    <a:pt x="39992" y="319"/>
                    <a:pt x="35816" y="0"/>
                    <a:pt x="31628" y="0"/>
                  </a:cubicBezTo>
                  <a:close/>
                </a:path>
              </a:pathLst>
            </a:custGeom>
            <a:solidFill>
              <a:srgbClr val="665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6"/>
            <p:cNvSpPr/>
            <p:nvPr/>
          </p:nvSpPr>
          <p:spPr>
            <a:xfrm>
              <a:off x="5789125" y="3848550"/>
              <a:ext cx="254375" cy="58400"/>
            </a:xfrm>
            <a:custGeom>
              <a:avLst/>
              <a:gdLst/>
              <a:ahLst/>
              <a:cxnLst/>
              <a:rect l="l" t="t" r="r" b="b"/>
              <a:pathLst>
                <a:path w="10175" h="2336" extrusionOk="0">
                  <a:moveTo>
                    <a:pt x="1902" y="67"/>
                  </a:moveTo>
                  <a:cubicBezTo>
                    <a:pt x="1168" y="101"/>
                    <a:pt x="368" y="0"/>
                    <a:pt x="1" y="868"/>
                  </a:cubicBezTo>
                  <a:cubicBezTo>
                    <a:pt x="81" y="1048"/>
                    <a:pt x="197" y="1084"/>
                    <a:pt x="334" y="1084"/>
                  </a:cubicBezTo>
                  <a:cubicBezTo>
                    <a:pt x="426" y="1084"/>
                    <a:pt x="528" y="1068"/>
                    <a:pt x="634" y="1068"/>
                  </a:cubicBezTo>
                  <a:cubicBezTo>
                    <a:pt x="927" y="1056"/>
                    <a:pt x="1220" y="1048"/>
                    <a:pt x="1513" y="1048"/>
                  </a:cubicBezTo>
                  <a:cubicBezTo>
                    <a:pt x="2021" y="1048"/>
                    <a:pt x="2529" y="1071"/>
                    <a:pt x="3036" y="1135"/>
                  </a:cubicBezTo>
                  <a:cubicBezTo>
                    <a:pt x="5271" y="1368"/>
                    <a:pt x="7506" y="1802"/>
                    <a:pt x="9708" y="2335"/>
                  </a:cubicBezTo>
                  <a:cubicBezTo>
                    <a:pt x="10175" y="2102"/>
                    <a:pt x="10141" y="1802"/>
                    <a:pt x="9908" y="1435"/>
                  </a:cubicBezTo>
                  <a:cubicBezTo>
                    <a:pt x="7306" y="568"/>
                    <a:pt x="4604" y="201"/>
                    <a:pt x="1902" y="67"/>
                  </a:cubicBezTo>
                  <a:close/>
                </a:path>
              </a:pathLst>
            </a:custGeom>
            <a:solidFill>
              <a:srgbClr val="986E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6568850" y="3883300"/>
              <a:ext cx="1288450" cy="137775"/>
            </a:xfrm>
            <a:custGeom>
              <a:avLst/>
              <a:gdLst/>
              <a:ahLst/>
              <a:cxnLst/>
              <a:rect l="l" t="t" r="r" b="b"/>
              <a:pathLst>
                <a:path w="51538" h="5511" extrusionOk="0">
                  <a:moveTo>
                    <a:pt x="18760" y="0"/>
                  </a:moveTo>
                  <a:cubicBezTo>
                    <a:pt x="13883" y="0"/>
                    <a:pt x="9161" y="929"/>
                    <a:pt x="4570" y="2647"/>
                  </a:cubicBezTo>
                  <a:cubicBezTo>
                    <a:pt x="3003" y="3214"/>
                    <a:pt x="1435" y="3881"/>
                    <a:pt x="1" y="4815"/>
                  </a:cubicBezTo>
                  <a:cubicBezTo>
                    <a:pt x="1535" y="4281"/>
                    <a:pt x="3003" y="3681"/>
                    <a:pt x="4537" y="3180"/>
                  </a:cubicBezTo>
                  <a:cubicBezTo>
                    <a:pt x="8573" y="1813"/>
                    <a:pt x="12676" y="912"/>
                    <a:pt x="16979" y="745"/>
                  </a:cubicBezTo>
                  <a:cubicBezTo>
                    <a:pt x="17444" y="731"/>
                    <a:pt x="17909" y="725"/>
                    <a:pt x="18373" y="725"/>
                  </a:cubicBezTo>
                  <a:cubicBezTo>
                    <a:pt x="22366" y="725"/>
                    <a:pt x="26314" y="1218"/>
                    <a:pt x="30289" y="1846"/>
                  </a:cubicBezTo>
                  <a:cubicBezTo>
                    <a:pt x="36226" y="2780"/>
                    <a:pt x="42164" y="3948"/>
                    <a:pt x="48102" y="5015"/>
                  </a:cubicBezTo>
                  <a:cubicBezTo>
                    <a:pt x="49069" y="5214"/>
                    <a:pt x="50012" y="5510"/>
                    <a:pt x="51014" y="5510"/>
                  </a:cubicBezTo>
                  <a:cubicBezTo>
                    <a:pt x="51186" y="5510"/>
                    <a:pt x="51361" y="5502"/>
                    <a:pt x="51537" y="5482"/>
                  </a:cubicBezTo>
                  <a:cubicBezTo>
                    <a:pt x="48502" y="4782"/>
                    <a:pt x="45466" y="4048"/>
                    <a:pt x="42397" y="3414"/>
                  </a:cubicBezTo>
                  <a:cubicBezTo>
                    <a:pt x="39062" y="2713"/>
                    <a:pt x="35693" y="2080"/>
                    <a:pt x="32324" y="1446"/>
                  </a:cubicBezTo>
                  <a:cubicBezTo>
                    <a:pt x="28454" y="712"/>
                    <a:pt x="24551" y="245"/>
                    <a:pt x="20615" y="45"/>
                  </a:cubicBezTo>
                  <a:cubicBezTo>
                    <a:pt x="19994" y="15"/>
                    <a:pt x="19376" y="0"/>
                    <a:pt x="1876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6568025" y="3982950"/>
              <a:ext cx="803925" cy="105800"/>
            </a:xfrm>
            <a:custGeom>
              <a:avLst/>
              <a:gdLst/>
              <a:ahLst/>
              <a:cxnLst/>
              <a:rect l="l" t="t" r="r" b="b"/>
              <a:pathLst>
                <a:path w="32157" h="4232" extrusionOk="0">
                  <a:moveTo>
                    <a:pt x="18432" y="0"/>
                  </a:moveTo>
                  <a:cubicBezTo>
                    <a:pt x="12165" y="0"/>
                    <a:pt x="6004" y="1171"/>
                    <a:pt x="0" y="4231"/>
                  </a:cubicBezTo>
                  <a:cubicBezTo>
                    <a:pt x="6421" y="1536"/>
                    <a:pt x="12993" y="477"/>
                    <a:pt x="19656" y="477"/>
                  </a:cubicBezTo>
                  <a:cubicBezTo>
                    <a:pt x="23793" y="477"/>
                    <a:pt x="27965" y="885"/>
                    <a:pt x="32156" y="1563"/>
                  </a:cubicBezTo>
                  <a:cubicBezTo>
                    <a:pt x="27540" y="611"/>
                    <a:pt x="22958" y="0"/>
                    <a:pt x="18432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6658075" y="4079275"/>
              <a:ext cx="633825" cy="61175"/>
            </a:xfrm>
            <a:custGeom>
              <a:avLst/>
              <a:gdLst/>
              <a:ahLst/>
              <a:cxnLst/>
              <a:rect l="l" t="t" r="r" b="b"/>
              <a:pathLst>
                <a:path w="25353" h="2447" extrusionOk="0">
                  <a:moveTo>
                    <a:pt x="13349" y="1"/>
                  </a:moveTo>
                  <a:cubicBezTo>
                    <a:pt x="8869" y="1"/>
                    <a:pt x="4416" y="663"/>
                    <a:pt x="1" y="2446"/>
                  </a:cubicBezTo>
                  <a:cubicBezTo>
                    <a:pt x="4691" y="970"/>
                    <a:pt x="9412" y="426"/>
                    <a:pt x="14154" y="426"/>
                  </a:cubicBezTo>
                  <a:cubicBezTo>
                    <a:pt x="17876" y="426"/>
                    <a:pt x="21611" y="761"/>
                    <a:pt x="25352" y="1246"/>
                  </a:cubicBezTo>
                  <a:cubicBezTo>
                    <a:pt x="21334" y="524"/>
                    <a:pt x="17331" y="1"/>
                    <a:pt x="13349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4968550" y="3846625"/>
              <a:ext cx="867300" cy="134550"/>
            </a:xfrm>
            <a:custGeom>
              <a:avLst/>
              <a:gdLst/>
              <a:ahLst/>
              <a:cxnLst/>
              <a:rect l="l" t="t" r="r" b="b"/>
              <a:pathLst>
                <a:path w="34692" h="5382" extrusionOk="0">
                  <a:moveTo>
                    <a:pt x="34175" y="0"/>
                  </a:moveTo>
                  <a:cubicBezTo>
                    <a:pt x="34052" y="0"/>
                    <a:pt x="33924" y="11"/>
                    <a:pt x="33791" y="11"/>
                  </a:cubicBezTo>
                  <a:cubicBezTo>
                    <a:pt x="30689" y="11"/>
                    <a:pt x="27620" y="11"/>
                    <a:pt x="24518" y="344"/>
                  </a:cubicBezTo>
                  <a:cubicBezTo>
                    <a:pt x="21516" y="645"/>
                    <a:pt x="18547" y="1078"/>
                    <a:pt x="15611" y="1612"/>
                  </a:cubicBezTo>
                  <a:cubicBezTo>
                    <a:pt x="12042" y="2246"/>
                    <a:pt x="8540" y="3180"/>
                    <a:pt x="5004" y="3980"/>
                  </a:cubicBezTo>
                  <a:cubicBezTo>
                    <a:pt x="3336" y="4347"/>
                    <a:pt x="1668" y="4814"/>
                    <a:pt x="0" y="5248"/>
                  </a:cubicBezTo>
                  <a:cubicBezTo>
                    <a:pt x="134" y="5337"/>
                    <a:pt x="267" y="5381"/>
                    <a:pt x="391" y="5381"/>
                  </a:cubicBezTo>
                  <a:cubicBezTo>
                    <a:pt x="452" y="5381"/>
                    <a:pt x="512" y="5370"/>
                    <a:pt x="567" y="5348"/>
                  </a:cubicBezTo>
                  <a:cubicBezTo>
                    <a:pt x="6471" y="3947"/>
                    <a:pt x="12376" y="2679"/>
                    <a:pt x="18380" y="1812"/>
                  </a:cubicBezTo>
                  <a:cubicBezTo>
                    <a:pt x="22333" y="1227"/>
                    <a:pt x="26309" y="945"/>
                    <a:pt x="30288" y="945"/>
                  </a:cubicBezTo>
                  <a:cubicBezTo>
                    <a:pt x="31078" y="945"/>
                    <a:pt x="31867" y="956"/>
                    <a:pt x="32657" y="978"/>
                  </a:cubicBezTo>
                  <a:cubicBezTo>
                    <a:pt x="32724" y="945"/>
                    <a:pt x="32790" y="945"/>
                    <a:pt x="32824" y="945"/>
                  </a:cubicBezTo>
                  <a:cubicBezTo>
                    <a:pt x="33391" y="544"/>
                    <a:pt x="34125" y="544"/>
                    <a:pt x="34692" y="144"/>
                  </a:cubicBezTo>
                  <a:cubicBezTo>
                    <a:pt x="34531" y="24"/>
                    <a:pt x="34359" y="0"/>
                    <a:pt x="34175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5132000" y="4031975"/>
              <a:ext cx="656850" cy="60100"/>
            </a:xfrm>
            <a:custGeom>
              <a:avLst/>
              <a:gdLst/>
              <a:ahLst/>
              <a:cxnLst/>
              <a:rect l="l" t="t" r="r" b="b"/>
              <a:pathLst>
                <a:path w="26274" h="2404" extrusionOk="0">
                  <a:moveTo>
                    <a:pt x="21650" y="0"/>
                  </a:moveTo>
                  <a:cubicBezTo>
                    <a:pt x="19355" y="0"/>
                    <a:pt x="17052" y="131"/>
                    <a:pt x="14777" y="302"/>
                  </a:cubicBezTo>
                  <a:cubicBezTo>
                    <a:pt x="11775" y="502"/>
                    <a:pt x="8806" y="869"/>
                    <a:pt x="5838" y="1336"/>
                  </a:cubicBezTo>
                  <a:cubicBezTo>
                    <a:pt x="3903" y="1670"/>
                    <a:pt x="1935" y="1870"/>
                    <a:pt x="0" y="2404"/>
                  </a:cubicBezTo>
                  <a:cubicBezTo>
                    <a:pt x="6878" y="1534"/>
                    <a:pt x="13756" y="581"/>
                    <a:pt x="20700" y="581"/>
                  </a:cubicBezTo>
                  <a:cubicBezTo>
                    <a:pt x="22546" y="581"/>
                    <a:pt x="24396" y="649"/>
                    <a:pt x="26252" y="803"/>
                  </a:cubicBezTo>
                  <a:cubicBezTo>
                    <a:pt x="26273" y="212"/>
                    <a:pt x="26161" y="115"/>
                    <a:pt x="25941" y="115"/>
                  </a:cubicBezTo>
                  <a:cubicBezTo>
                    <a:pt x="25833" y="115"/>
                    <a:pt x="25699" y="138"/>
                    <a:pt x="25542" y="138"/>
                  </a:cubicBezTo>
                  <a:cubicBezTo>
                    <a:pt x="25513" y="138"/>
                    <a:pt x="25483" y="137"/>
                    <a:pt x="25452" y="135"/>
                  </a:cubicBezTo>
                  <a:cubicBezTo>
                    <a:pt x="24191" y="40"/>
                    <a:pt x="22921" y="0"/>
                    <a:pt x="21650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6"/>
            <p:cNvSpPr/>
            <p:nvPr/>
          </p:nvSpPr>
          <p:spPr>
            <a:xfrm>
              <a:off x="5222050" y="4120775"/>
              <a:ext cx="567100" cy="37175"/>
            </a:xfrm>
            <a:custGeom>
              <a:avLst/>
              <a:gdLst/>
              <a:ahLst/>
              <a:cxnLst/>
              <a:rect l="l" t="t" r="r" b="b"/>
              <a:pathLst>
                <a:path w="22684" h="1487" extrusionOk="0">
                  <a:moveTo>
                    <a:pt x="18213" y="0"/>
                  </a:moveTo>
                  <a:cubicBezTo>
                    <a:pt x="12110" y="0"/>
                    <a:pt x="6034" y="334"/>
                    <a:pt x="1" y="1487"/>
                  </a:cubicBezTo>
                  <a:cubicBezTo>
                    <a:pt x="5667" y="860"/>
                    <a:pt x="11333" y="497"/>
                    <a:pt x="17028" y="497"/>
                  </a:cubicBezTo>
                  <a:cubicBezTo>
                    <a:pt x="18910" y="497"/>
                    <a:pt x="20795" y="537"/>
                    <a:pt x="22684" y="620"/>
                  </a:cubicBezTo>
                  <a:cubicBezTo>
                    <a:pt x="22684" y="420"/>
                    <a:pt x="22684" y="253"/>
                    <a:pt x="22684" y="53"/>
                  </a:cubicBezTo>
                  <a:cubicBezTo>
                    <a:pt x="21192" y="20"/>
                    <a:pt x="19701" y="0"/>
                    <a:pt x="182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6"/>
            <p:cNvSpPr/>
            <p:nvPr/>
          </p:nvSpPr>
          <p:spPr>
            <a:xfrm>
              <a:off x="5318800" y="3954400"/>
              <a:ext cx="466175" cy="41775"/>
            </a:xfrm>
            <a:custGeom>
              <a:avLst/>
              <a:gdLst/>
              <a:ahLst/>
              <a:cxnLst/>
              <a:rect l="l" t="t" r="r" b="b"/>
              <a:pathLst>
                <a:path w="18647" h="1671" extrusionOk="0">
                  <a:moveTo>
                    <a:pt x="17861" y="0"/>
                  </a:moveTo>
                  <a:cubicBezTo>
                    <a:pt x="17756" y="0"/>
                    <a:pt x="17651" y="3"/>
                    <a:pt x="17546" y="3"/>
                  </a:cubicBezTo>
                  <a:cubicBezTo>
                    <a:pt x="17373" y="1"/>
                    <a:pt x="17201" y="1"/>
                    <a:pt x="17028" y="1"/>
                  </a:cubicBezTo>
                  <a:cubicBezTo>
                    <a:pt x="13468" y="1"/>
                    <a:pt x="9938" y="323"/>
                    <a:pt x="6438" y="737"/>
                  </a:cubicBezTo>
                  <a:cubicBezTo>
                    <a:pt x="4270" y="1004"/>
                    <a:pt x="2135" y="1370"/>
                    <a:pt x="0" y="1671"/>
                  </a:cubicBezTo>
                  <a:cubicBezTo>
                    <a:pt x="4939" y="1193"/>
                    <a:pt x="9856" y="567"/>
                    <a:pt x="14820" y="567"/>
                  </a:cubicBezTo>
                  <a:cubicBezTo>
                    <a:pt x="16092" y="567"/>
                    <a:pt x="17367" y="608"/>
                    <a:pt x="18647" y="703"/>
                  </a:cubicBezTo>
                  <a:cubicBezTo>
                    <a:pt x="18647" y="503"/>
                    <a:pt x="18647" y="303"/>
                    <a:pt x="18647" y="136"/>
                  </a:cubicBezTo>
                  <a:cubicBezTo>
                    <a:pt x="18385" y="17"/>
                    <a:pt x="18123" y="0"/>
                    <a:pt x="17861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6031800" y="3884400"/>
              <a:ext cx="217675" cy="149300"/>
            </a:xfrm>
            <a:custGeom>
              <a:avLst/>
              <a:gdLst/>
              <a:ahLst/>
              <a:cxnLst/>
              <a:rect l="l" t="t" r="r" b="b"/>
              <a:pathLst>
                <a:path w="8707" h="5972" extrusionOk="0">
                  <a:moveTo>
                    <a:pt x="201" y="1"/>
                  </a:moveTo>
                  <a:lnTo>
                    <a:pt x="201" y="1"/>
                  </a:lnTo>
                  <a:cubicBezTo>
                    <a:pt x="234" y="301"/>
                    <a:pt x="201" y="635"/>
                    <a:pt x="1" y="901"/>
                  </a:cubicBezTo>
                  <a:cubicBezTo>
                    <a:pt x="34" y="968"/>
                    <a:pt x="34" y="1035"/>
                    <a:pt x="34" y="1102"/>
                  </a:cubicBezTo>
                  <a:cubicBezTo>
                    <a:pt x="3403" y="1902"/>
                    <a:pt x="6172" y="3737"/>
                    <a:pt x="8707" y="5972"/>
                  </a:cubicBezTo>
                  <a:cubicBezTo>
                    <a:pt x="6605" y="2936"/>
                    <a:pt x="3636" y="1168"/>
                    <a:pt x="201" y="1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5845000" y="4127100"/>
              <a:ext cx="140125" cy="31700"/>
            </a:xfrm>
            <a:custGeom>
              <a:avLst/>
              <a:gdLst/>
              <a:ahLst/>
              <a:cxnLst/>
              <a:rect l="l" t="t" r="r" b="b"/>
              <a:pathLst>
                <a:path w="5605" h="1268" extrusionOk="0">
                  <a:moveTo>
                    <a:pt x="1613" y="0"/>
                  </a:moveTo>
                  <a:cubicBezTo>
                    <a:pt x="1267" y="0"/>
                    <a:pt x="918" y="38"/>
                    <a:pt x="568" y="133"/>
                  </a:cubicBezTo>
                  <a:cubicBezTo>
                    <a:pt x="301" y="167"/>
                    <a:pt x="101" y="300"/>
                    <a:pt x="1" y="533"/>
                  </a:cubicBezTo>
                  <a:cubicBezTo>
                    <a:pt x="1869" y="767"/>
                    <a:pt x="3737" y="1034"/>
                    <a:pt x="5605" y="1267"/>
                  </a:cubicBezTo>
                  <a:cubicBezTo>
                    <a:pt x="5304" y="1034"/>
                    <a:pt x="5004" y="800"/>
                    <a:pt x="4704" y="533"/>
                  </a:cubicBezTo>
                  <a:cubicBezTo>
                    <a:pt x="4659" y="556"/>
                    <a:pt x="4617" y="565"/>
                    <a:pt x="4577" y="565"/>
                  </a:cubicBezTo>
                  <a:cubicBezTo>
                    <a:pt x="4442" y="565"/>
                    <a:pt x="4333" y="459"/>
                    <a:pt x="4204" y="433"/>
                  </a:cubicBezTo>
                  <a:cubicBezTo>
                    <a:pt x="3344" y="242"/>
                    <a:pt x="2485" y="0"/>
                    <a:pt x="1613" y="0"/>
                  </a:cubicBezTo>
                  <a:close/>
                </a:path>
              </a:pathLst>
            </a:custGeom>
            <a:solidFill>
              <a:srgbClr val="95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5542275" y="2440275"/>
              <a:ext cx="2090700" cy="1606775"/>
            </a:xfrm>
            <a:custGeom>
              <a:avLst/>
              <a:gdLst/>
              <a:ahLst/>
              <a:cxnLst/>
              <a:rect l="l" t="t" r="r" b="b"/>
              <a:pathLst>
                <a:path w="83628" h="64271" extrusionOk="0">
                  <a:moveTo>
                    <a:pt x="17063" y="0"/>
                  </a:moveTo>
                  <a:cubicBezTo>
                    <a:pt x="16874" y="0"/>
                    <a:pt x="16663" y="70"/>
                    <a:pt x="16413" y="225"/>
                  </a:cubicBezTo>
                  <a:cubicBezTo>
                    <a:pt x="13344" y="2193"/>
                    <a:pt x="10242" y="4127"/>
                    <a:pt x="7139" y="6062"/>
                  </a:cubicBezTo>
                  <a:cubicBezTo>
                    <a:pt x="4771" y="7530"/>
                    <a:pt x="2369" y="9031"/>
                    <a:pt x="1" y="10499"/>
                  </a:cubicBezTo>
                  <a:cubicBezTo>
                    <a:pt x="1602" y="12000"/>
                    <a:pt x="3237" y="13501"/>
                    <a:pt x="4804" y="15035"/>
                  </a:cubicBezTo>
                  <a:cubicBezTo>
                    <a:pt x="7073" y="17237"/>
                    <a:pt x="9341" y="19472"/>
                    <a:pt x="11476" y="21807"/>
                  </a:cubicBezTo>
                  <a:cubicBezTo>
                    <a:pt x="13110" y="23608"/>
                    <a:pt x="14778" y="25376"/>
                    <a:pt x="16379" y="27177"/>
                  </a:cubicBezTo>
                  <a:cubicBezTo>
                    <a:pt x="19815" y="31113"/>
                    <a:pt x="23084" y="35183"/>
                    <a:pt x="26086" y="39486"/>
                  </a:cubicBezTo>
                  <a:cubicBezTo>
                    <a:pt x="28254" y="42588"/>
                    <a:pt x="30389" y="45724"/>
                    <a:pt x="31957" y="49193"/>
                  </a:cubicBezTo>
                  <a:cubicBezTo>
                    <a:pt x="33191" y="51895"/>
                    <a:pt x="33992" y="54664"/>
                    <a:pt x="34325" y="57599"/>
                  </a:cubicBezTo>
                  <a:cubicBezTo>
                    <a:pt x="34325" y="57833"/>
                    <a:pt x="34225" y="58199"/>
                    <a:pt x="34559" y="58266"/>
                  </a:cubicBezTo>
                  <a:lnTo>
                    <a:pt x="34559" y="64270"/>
                  </a:lnTo>
                  <a:cubicBezTo>
                    <a:pt x="36293" y="61869"/>
                    <a:pt x="37928" y="59634"/>
                    <a:pt x="39562" y="57366"/>
                  </a:cubicBezTo>
                  <a:cubicBezTo>
                    <a:pt x="39578" y="57367"/>
                    <a:pt x="39594" y="57367"/>
                    <a:pt x="39609" y="57367"/>
                  </a:cubicBezTo>
                  <a:cubicBezTo>
                    <a:pt x="39976" y="57367"/>
                    <a:pt x="40137" y="56988"/>
                    <a:pt x="40330" y="56732"/>
                  </a:cubicBezTo>
                  <a:cubicBezTo>
                    <a:pt x="43232" y="52896"/>
                    <a:pt x="46334" y="49226"/>
                    <a:pt x="49603" y="45690"/>
                  </a:cubicBezTo>
                  <a:cubicBezTo>
                    <a:pt x="53439" y="41521"/>
                    <a:pt x="57642" y="37751"/>
                    <a:pt x="62345" y="34583"/>
                  </a:cubicBezTo>
                  <a:lnTo>
                    <a:pt x="62345" y="34616"/>
                  </a:lnTo>
                  <a:cubicBezTo>
                    <a:pt x="63046" y="34082"/>
                    <a:pt x="63846" y="33715"/>
                    <a:pt x="64547" y="33215"/>
                  </a:cubicBezTo>
                  <a:cubicBezTo>
                    <a:pt x="69417" y="30046"/>
                    <a:pt x="74554" y="27377"/>
                    <a:pt x="79858" y="24976"/>
                  </a:cubicBezTo>
                  <a:cubicBezTo>
                    <a:pt x="79958" y="24942"/>
                    <a:pt x="80225" y="24809"/>
                    <a:pt x="80558" y="24642"/>
                  </a:cubicBezTo>
                  <a:cubicBezTo>
                    <a:pt x="81793" y="24008"/>
                    <a:pt x="82827" y="23541"/>
                    <a:pt x="83627" y="23208"/>
                  </a:cubicBezTo>
                  <a:lnTo>
                    <a:pt x="83627" y="23208"/>
                  </a:lnTo>
                  <a:cubicBezTo>
                    <a:pt x="82460" y="23541"/>
                    <a:pt x="80592" y="24142"/>
                    <a:pt x="78323" y="24842"/>
                  </a:cubicBezTo>
                  <a:cubicBezTo>
                    <a:pt x="76422" y="25409"/>
                    <a:pt x="73487" y="26310"/>
                    <a:pt x="69984" y="27544"/>
                  </a:cubicBezTo>
                  <a:cubicBezTo>
                    <a:pt x="58209" y="31781"/>
                    <a:pt x="49770" y="34883"/>
                    <a:pt x="42698" y="42121"/>
                  </a:cubicBezTo>
                  <a:cubicBezTo>
                    <a:pt x="40997" y="43889"/>
                    <a:pt x="38562" y="46725"/>
                    <a:pt x="36293" y="50794"/>
                  </a:cubicBezTo>
                  <a:cubicBezTo>
                    <a:pt x="36027" y="43255"/>
                    <a:pt x="35059" y="37118"/>
                    <a:pt x="34159" y="32781"/>
                  </a:cubicBezTo>
                  <a:cubicBezTo>
                    <a:pt x="33391" y="29012"/>
                    <a:pt x="32791" y="26177"/>
                    <a:pt x="31390" y="22407"/>
                  </a:cubicBezTo>
                  <a:cubicBezTo>
                    <a:pt x="29422" y="17137"/>
                    <a:pt x="26653" y="12300"/>
                    <a:pt x="23351" y="7730"/>
                  </a:cubicBezTo>
                  <a:cubicBezTo>
                    <a:pt x="21616" y="5328"/>
                    <a:pt x="19782" y="2927"/>
                    <a:pt x="17947" y="592"/>
                  </a:cubicBezTo>
                  <a:cubicBezTo>
                    <a:pt x="17668" y="227"/>
                    <a:pt x="17403" y="0"/>
                    <a:pt x="170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4916850" y="3048800"/>
              <a:ext cx="1384325" cy="812575"/>
            </a:xfrm>
            <a:custGeom>
              <a:avLst/>
              <a:gdLst/>
              <a:ahLst/>
              <a:cxnLst/>
              <a:rect l="l" t="t" r="r" b="b"/>
              <a:pathLst>
                <a:path w="55373" h="32503" extrusionOk="0">
                  <a:moveTo>
                    <a:pt x="21649" y="1"/>
                  </a:moveTo>
                  <a:cubicBezTo>
                    <a:pt x="21549" y="134"/>
                    <a:pt x="21482" y="268"/>
                    <a:pt x="21349" y="368"/>
                  </a:cubicBezTo>
                  <a:cubicBezTo>
                    <a:pt x="19914" y="1335"/>
                    <a:pt x="18547" y="2369"/>
                    <a:pt x="17179" y="3370"/>
                  </a:cubicBezTo>
                  <a:cubicBezTo>
                    <a:pt x="14077" y="5672"/>
                    <a:pt x="11275" y="8273"/>
                    <a:pt x="8439" y="10909"/>
                  </a:cubicBezTo>
                  <a:cubicBezTo>
                    <a:pt x="5637" y="13511"/>
                    <a:pt x="3002" y="16346"/>
                    <a:pt x="367" y="19148"/>
                  </a:cubicBezTo>
                  <a:cubicBezTo>
                    <a:pt x="200" y="19315"/>
                    <a:pt x="0" y="19481"/>
                    <a:pt x="0" y="19782"/>
                  </a:cubicBezTo>
                  <a:cubicBezTo>
                    <a:pt x="176" y="20016"/>
                    <a:pt x="428" y="20121"/>
                    <a:pt x="712" y="20121"/>
                  </a:cubicBezTo>
                  <a:cubicBezTo>
                    <a:pt x="752" y="20121"/>
                    <a:pt x="793" y="20119"/>
                    <a:pt x="834" y="20115"/>
                  </a:cubicBezTo>
                  <a:cubicBezTo>
                    <a:pt x="893" y="20113"/>
                    <a:pt x="953" y="20112"/>
                    <a:pt x="1012" y="20112"/>
                  </a:cubicBezTo>
                  <a:cubicBezTo>
                    <a:pt x="1849" y="20112"/>
                    <a:pt x="2661" y="20320"/>
                    <a:pt x="3503" y="20382"/>
                  </a:cubicBezTo>
                  <a:cubicBezTo>
                    <a:pt x="7105" y="20649"/>
                    <a:pt x="10674" y="20983"/>
                    <a:pt x="14244" y="21316"/>
                  </a:cubicBezTo>
                  <a:cubicBezTo>
                    <a:pt x="18280" y="21683"/>
                    <a:pt x="22283" y="22083"/>
                    <a:pt x="26285" y="22617"/>
                  </a:cubicBezTo>
                  <a:cubicBezTo>
                    <a:pt x="31623" y="23284"/>
                    <a:pt x="36960" y="24185"/>
                    <a:pt x="42163" y="25619"/>
                  </a:cubicBezTo>
                  <a:cubicBezTo>
                    <a:pt x="45766" y="26620"/>
                    <a:pt x="49269" y="27888"/>
                    <a:pt x="52271" y="30223"/>
                  </a:cubicBezTo>
                  <a:cubicBezTo>
                    <a:pt x="52971" y="30790"/>
                    <a:pt x="53572" y="31457"/>
                    <a:pt x="54239" y="32091"/>
                  </a:cubicBezTo>
                  <a:cubicBezTo>
                    <a:pt x="54401" y="32253"/>
                    <a:pt x="54629" y="32503"/>
                    <a:pt x="54852" y="32503"/>
                  </a:cubicBezTo>
                  <a:cubicBezTo>
                    <a:pt x="54904" y="32503"/>
                    <a:pt x="54955" y="32489"/>
                    <a:pt x="55006" y="32457"/>
                  </a:cubicBezTo>
                  <a:cubicBezTo>
                    <a:pt x="55373" y="32191"/>
                    <a:pt x="55106" y="31824"/>
                    <a:pt x="54973" y="31523"/>
                  </a:cubicBezTo>
                  <a:cubicBezTo>
                    <a:pt x="54706" y="30990"/>
                    <a:pt x="54406" y="30456"/>
                    <a:pt x="54039" y="30022"/>
                  </a:cubicBezTo>
                  <a:cubicBezTo>
                    <a:pt x="53905" y="29889"/>
                    <a:pt x="53772" y="29756"/>
                    <a:pt x="53638" y="29655"/>
                  </a:cubicBezTo>
                  <a:cubicBezTo>
                    <a:pt x="53605" y="29522"/>
                    <a:pt x="53538" y="29422"/>
                    <a:pt x="53505" y="29355"/>
                  </a:cubicBezTo>
                  <a:cubicBezTo>
                    <a:pt x="51036" y="25319"/>
                    <a:pt x="48134" y="21616"/>
                    <a:pt x="44899" y="18181"/>
                  </a:cubicBezTo>
                  <a:cubicBezTo>
                    <a:pt x="42731" y="15846"/>
                    <a:pt x="40462" y="13611"/>
                    <a:pt x="38027" y="11576"/>
                  </a:cubicBezTo>
                  <a:cubicBezTo>
                    <a:pt x="34558" y="8674"/>
                    <a:pt x="30955" y="6005"/>
                    <a:pt x="27253" y="3437"/>
                  </a:cubicBezTo>
                  <a:cubicBezTo>
                    <a:pt x="26252" y="2770"/>
                    <a:pt x="25251" y="2069"/>
                    <a:pt x="24251" y="1402"/>
                  </a:cubicBezTo>
                  <a:cubicBezTo>
                    <a:pt x="24251" y="1469"/>
                    <a:pt x="24251" y="1535"/>
                    <a:pt x="24217" y="1602"/>
                  </a:cubicBezTo>
                  <a:cubicBezTo>
                    <a:pt x="23517" y="835"/>
                    <a:pt x="22716" y="201"/>
                    <a:pt x="2164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6"/>
            <p:cNvSpPr/>
            <p:nvPr/>
          </p:nvSpPr>
          <p:spPr>
            <a:xfrm>
              <a:off x="4636650" y="3556550"/>
              <a:ext cx="1722075" cy="527425"/>
            </a:xfrm>
            <a:custGeom>
              <a:avLst/>
              <a:gdLst/>
              <a:ahLst/>
              <a:cxnLst/>
              <a:rect l="l" t="t" r="r" b="b"/>
              <a:pathLst>
                <a:path w="68883" h="21097" extrusionOk="0">
                  <a:moveTo>
                    <a:pt x="14942" y="1"/>
                  </a:moveTo>
                  <a:cubicBezTo>
                    <a:pt x="14743" y="1"/>
                    <a:pt x="14552" y="46"/>
                    <a:pt x="14377" y="206"/>
                  </a:cubicBezTo>
                  <a:cubicBezTo>
                    <a:pt x="14377" y="406"/>
                    <a:pt x="14277" y="572"/>
                    <a:pt x="14143" y="706"/>
                  </a:cubicBezTo>
                  <a:cubicBezTo>
                    <a:pt x="11542" y="3341"/>
                    <a:pt x="9140" y="6143"/>
                    <a:pt x="6671" y="8912"/>
                  </a:cubicBezTo>
                  <a:cubicBezTo>
                    <a:pt x="4437" y="11447"/>
                    <a:pt x="2135" y="13949"/>
                    <a:pt x="0" y="16617"/>
                  </a:cubicBezTo>
                  <a:cubicBezTo>
                    <a:pt x="3536" y="16217"/>
                    <a:pt x="7038" y="15550"/>
                    <a:pt x="10541" y="14883"/>
                  </a:cubicBezTo>
                  <a:cubicBezTo>
                    <a:pt x="16612" y="13682"/>
                    <a:pt x="22650" y="12314"/>
                    <a:pt x="28687" y="11080"/>
                  </a:cubicBezTo>
                  <a:cubicBezTo>
                    <a:pt x="32857" y="10246"/>
                    <a:pt x="37060" y="9646"/>
                    <a:pt x="41296" y="9379"/>
                  </a:cubicBezTo>
                  <a:cubicBezTo>
                    <a:pt x="42267" y="9325"/>
                    <a:pt x="43240" y="9298"/>
                    <a:pt x="44214" y="9298"/>
                  </a:cubicBezTo>
                  <a:cubicBezTo>
                    <a:pt x="46856" y="9298"/>
                    <a:pt x="49505" y="9498"/>
                    <a:pt x="52137" y="9913"/>
                  </a:cubicBezTo>
                  <a:cubicBezTo>
                    <a:pt x="55740" y="10480"/>
                    <a:pt x="59142" y="11580"/>
                    <a:pt x="62078" y="13782"/>
                  </a:cubicBezTo>
                  <a:cubicBezTo>
                    <a:pt x="64579" y="15650"/>
                    <a:pt x="66581" y="17852"/>
                    <a:pt x="67715" y="20787"/>
                  </a:cubicBezTo>
                  <a:cubicBezTo>
                    <a:pt x="67814" y="21023"/>
                    <a:pt x="67970" y="21097"/>
                    <a:pt x="68144" y="21097"/>
                  </a:cubicBezTo>
                  <a:cubicBezTo>
                    <a:pt x="68264" y="21097"/>
                    <a:pt x="68393" y="21061"/>
                    <a:pt x="68516" y="21020"/>
                  </a:cubicBezTo>
                  <a:cubicBezTo>
                    <a:pt x="68849" y="20820"/>
                    <a:pt x="68883" y="20487"/>
                    <a:pt x="68849" y="20120"/>
                  </a:cubicBezTo>
                  <a:cubicBezTo>
                    <a:pt x="68749" y="19453"/>
                    <a:pt x="68682" y="18752"/>
                    <a:pt x="68349" y="18118"/>
                  </a:cubicBezTo>
                  <a:cubicBezTo>
                    <a:pt x="68215" y="17918"/>
                    <a:pt x="68115" y="17718"/>
                    <a:pt x="68015" y="17518"/>
                  </a:cubicBezTo>
                  <a:cubicBezTo>
                    <a:pt x="67348" y="14382"/>
                    <a:pt x="65513" y="11947"/>
                    <a:pt x="63078" y="9913"/>
                  </a:cubicBezTo>
                  <a:cubicBezTo>
                    <a:pt x="60977" y="8178"/>
                    <a:pt x="58408" y="7144"/>
                    <a:pt x="55840" y="6243"/>
                  </a:cubicBezTo>
                  <a:cubicBezTo>
                    <a:pt x="50503" y="4409"/>
                    <a:pt x="44999" y="3408"/>
                    <a:pt x="39462" y="2641"/>
                  </a:cubicBezTo>
                  <a:cubicBezTo>
                    <a:pt x="36559" y="2240"/>
                    <a:pt x="33624" y="1873"/>
                    <a:pt x="30689" y="1640"/>
                  </a:cubicBezTo>
                  <a:cubicBezTo>
                    <a:pt x="27686" y="1406"/>
                    <a:pt x="24684" y="1073"/>
                    <a:pt x="21649" y="773"/>
                  </a:cubicBezTo>
                  <a:cubicBezTo>
                    <a:pt x="20664" y="744"/>
                    <a:pt x="19679" y="550"/>
                    <a:pt x="18674" y="550"/>
                  </a:cubicBezTo>
                  <a:cubicBezTo>
                    <a:pt x="18488" y="550"/>
                    <a:pt x="18301" y="557"/>
                    <a:pt x="18113" y="572"/>
                  </a:cubicBezTo>
                  <a:cubicBezTo>
                    <a:pt x="18113" y="572"/>
                    <a:pt x="18113" y="572"/>
                    <a:pt x="18113" y="606"/>
                  </a:cubicBezTo>
                  <a:cubicBezTo>
                    <a:pt x="18080" y="572"/>
                    <a:pt x="18080" y="506"/>
                    <a:pt x="18046" y="472"/>
                  </a:cubicBezTo>
                  <a:cubicBezTo>
                    <a:pt x="17246" y="172"/>
                    <a:pt x="16412" y="206"/>
                    <a:pt x="15611" y="72"/>
                  </a:cubicBezTo>
                  <a:cubicBezTo>
                    <a:pt x="15385" y="55"/>
                    <a:pt x="15159" y="1"/>
                    <a:pt x="14942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5317950" y="2758600"/>
              <a:ext cx="1082475" cy="1322650"/>
            </a:xfrm>
            <a:custGeom>
              <a:avLst/>
              <a:gdLst/>
              <a:ahLst/>
              <a:cxnLst/>
              <a:rect l="l" t="t" r="r" b="b"/>
              <a:pathLst>
                <a:path w="43299" h="52906" extrusionOk="0">
                  <a:moveTo>
                    <a:pt x="11109" y="1"/>
                  </a:moveTo>
                  <a:cubicBezTo>
                    <a:pt x="11109" y="1"/>
                    <a:pt x="11042" y="34"/>
                    <a:pt x="11009" y="34"/>
                  </a:cubicBezTo>
                  <a:cubicBezTo>
                    <a:pt x="10909" y="267"/>
                    <a:pt x="10742" y="434"/>
                    <a:pt x="10508" y="534"/>
                  </a:cubicBezTo>
                  <a:cubicBezTo>
                    <a:pt x="6806" y="2536"/>
                    <a:pt x="3403" y="5004"/>
                    <a:pt x="1" y="7473"/>
                  </a:cubicBezTo>
                  <a:cubicBezTo>
                    <a:pt x="268" y="7873"/>
                    <a:pt x="701" y="8106"/>
                    <a:pt x="1102" y="8340"/>
                  </a:cubicBezTo>
                  <a:cubicBezTo>
                    <a:pt x="7506" y="12409"/>
                    <a:pt x="13877" y="16579"/>
                    <a:pt x="19948" y="21216"/>
                  </a:cubicBezTo>
                  <a:cubicBezTo>
                    <a:pt x="23885" y="24251"/>
                    <a:pt x="27487" y="27654"/>
                    <a:pt x="30756" y="31423"/>
                  </a:cubicBezTo>
                  <a:cubicBezTo>
                    <a:pt x="34025" y="35192"/>
                    <a:pt x="36961" y="39162"/>
                    <a:pt x="39329" y="43565"/>
                  </a:cubicBezTo>
                  <a:cubicBezTo>
                    <a:pt x="40763" y="46267"/>
                    <a:pt x="42031" y="49036"/>
                    <a:pt x="42164" y="52171"/>
                  </a:cubicBezTo>
                  <a:cubicBezTo>
                    <a:pt x="42164" y="52471"/>
                    <a:pt x="42131" y="52905"/>
                    <a:pt x="42665" y="52905"/>
                  </a:cubicBezTo>
                  <a:cubicBezTo>
                    <a:pt x="42998" y="52705"/>
                    <a:pt x="42998" y="52338"/>
                    <a:pt x="43065" y="52038"/>
                  </a:cubicBezTo>
                  <a:cubicBezTo>
                    <a:pt x="43298" y="50737"/>
                    <a:pt x="43232" y="49469"/>
                    <a:pt x="43165" y="48168"/>
                  </a:cubicBezTo>
                  <a:cubicBezTo>
                    <a:pt x="43098" y="47902"/>
                    <a:pt x="42998" y="47635"/>
                    <a:pt x="42931" y="47368"/>
                  </a:cubicBezTo>
                  <a:cubicBezTo>
                    <a:pt x="42998" y="43832"/>
                    <a:pt x="42264" y="40396"/>
                    <a:pt x="40863" y="37127"/>
                  </a:cubicBezTo>
                  <a:cubicBezTo>
                    <a:pt x="38795" y="32257"/>
                    <a:pt x="35626" y="28087"/>
                    <a:pt x="32491" y="23851"/>
                  </a:cubicBezTo>
                  <a:cubicBezTo>
                    <a:pt x="29956" y="20415"/>
                    <a:pt x="27287" y="17079"/>
                    <a:pt x="24485" y="13877"/>
                  </a:cubicBezTo>
                  <a:cubicBezTo>
                    <a:pt x="22017" y="11042"/>
                    <a:pt x="19515" y="8240"/>
                    <a:pt x="16813" y="5638"/>
                  </a:cubicBezTo>
                  <a:cubicBezTo>
                    <a:pt x="15879" y="4637"/>
                    <a:pt x="14945" y="3603"/>
                    <a:pt x="13877" y="2736"/>
                  </a:cubicBezTo>
                  <a:cubicBezTo>
                    <a:pt x="13911" y="2703"/>
                    <a:pt x="13911" y="2669"/>
                    <a:pt x="13911" y="2636"/>
                  </a:cubicBezTo>
                  <a:cubicBezTo>
                    <a:pt x="13244" y="1502"/>
                    <a:pt x="12176" y="734"/>
                    <a:pt x="11109" y="1"/>
                  </a:cubicBezTo>
                  <a:close/>
                </a:path>
              </a:pathLst>
            </a:custGeom>
            <a:solidFill>
              <a:srgbClr val="F7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6"/>
            <p:cNvSpPr/>
            <p:nvPr/>
          </p:nvSpPr>
          <p:spPr>
            <a:xfrm>
              <a:off x="6401225" y="3495475"/>
              <a:ext cx="1623700" cy="595800"/>
            </a:xfrm>
            <a:custGeom>
              <a:avLst/>
              <a:gdLst/>
              <a:ahLst/>
              <a:cxnLst/>
              <a:rect l="l" t="t" r="r" b="b"/>
              <a:pathLst>
                <a:path w="64948" h="23832" extrusionOk="0">
                  <a:moveTo>
                    <a:pt x="31296" y="1"/>
                  </a:moveTo>
                  <a:cubicBezTo>
                    <a:pt x="29430" y="1"/>
                    <a:pt x="27569" y="92"/>
                    <a:pt x="25719" y="414"/>
                  </a:cubicBezTo>
                  <a:cubicBezTo>
                    <a:pt x="22417" y="947"/>
                    <a:pt x="19281" y="1848"/>
                    <a:pt x="16312" y="3416"/>
                  </a:cubicBezTo>
                  <a:cubicBezTo>
                    <a:pt x="16079" y="3549"/>
                    <a:pt x="14711" y="4517"/>
                    <a:pt x="14678" y="4517"/>
                  </a:cubicBezTo>
                  <a:cubicBezTo>
                    <a:pt x="14444" y="4750"/>
                    <a:pt x="14211" y="4917"/>
                    <a:pt x="14011" y="5150"/>
                  </a:cubicBezTo>
                  <a:cubicBezTo>
                    <a:pt x="12310" y="7185"/>
                    <a:pt x="10575" y="9153"/>
                    <a:pt x="8907" y="11221"/>
                  </a:cubicBezTo>
                  <a:cubicBezTo>
                    <a:pt x="6906" y="13757"/>
                    <a:pt x="4904" y="16325"/>
                    <a:pt x="3103" y="19060"/>
                  </a:cubicBezTo>
                  <a:cubicBezTo>
                    <a:pt x="1935" y="20495"/>
                    <a:pt x="901" y="22062"/>
                    <a:pt x="1" y="23730"/>
                  </a:cubicBezTo>
                  <a:cubicBezTo>
                    <a:pt x="65" y="23795"/>
                    <a:pt x="144" y="23832"/>
                    <a:pt x="227" y="23832"/>
                  </a:cubicBezTo>
                  <a:cubicBezTo>
                    <a:pt x="273" y="23832"/>
                    <a:pt x="320" y="23821"/>
                    <a:pt x="368" y="23797"/>
                  </a:cubicBezTo>
                  <a:cubicBezTo>
                    <a:pt x="635" y="23430"/>
                    <a:pt x="868" y="22996"/>
                    <a:pt x="1168" y="22663"/>
                  </a:cubicBezTo>
                  <a:cubicBezTo>
                    <a:pt x="3503" y="20161"/>
                    <a:pt x="6172" y="18193"/>
                    <a:pt x="9274" y="16759"/>
                  </a:cubicBezTo>
                  <a:cubicBezTo>
                    <a:pt x="13677" y="14724"/>
                    <a:pt x="18347" y="13790"/>
                    <a:pt x="23151" y="13456"/>
                  </a:cubicBezTo>
                  <a:cubicBezTo>
                    <a:pt x="23801" y="13390"/>
                    <a:pt x="24452" y="13356"/>
                    <a:pt x="25102" y="13356"/>
                  </a:cubicBezTo>
                  <a:cubicBezTo>
                    <a:pt x="25752" y="13356"/>
                    <a:pt x="26403" y="13390"/>
                    <a:pt x="27053" y="13456"/>
                  </a:cubicBezTo>
                  <a:cubicBezTo>
                    <a:pt x="29021" y="13456"/>
                    <a:pt x="30956" y="13690"/>
                    <a:pt x="32891" y="13823"/>
                  </a:cubicBezTo>
                  <a:cubicBezTo>
                    <a:pt x="36827" y="14057"/>
                    <a:pt x="40630" y="14957"/>
                    <a:pt x="44499" y="15591"/>
                  </a:cubicBezTo>
                  <a:cubicBezTo>
                    <a:pt x="46334" y="15891"/>
                    <a:pt x="48135" y="16492"/>
                    <a:pt x="50036" y="16659"/>
                  </a:cubicBezTo>
                  <a:cubicBezTo>
                    <a:pt x="50804" y="16959"/>
                    <a:pt x="51638" y="16992"/>
                    <a:pt x="52472" y="17126"/>
                  </a:cubicBezTo>
                  <a:cubicBezTo>
                    <a:pt x="56608" y="17926"/>
                    <a:pt x="60777" y="18593"/>
                    <a:pt x="64947" y="19060"/>
                  </a:cubicBezTo>
                  <a:cubicBezTo>
                    <a:pt x="64880" y="18693"/>
                    <a:pt x="64680" y="18427"/>
                    <a:pt x="64480" y="18160"/>
                  </a:cubicBezTo>
                  <a:cubicBezTo>
                    <a:pt x="61645" y="13923"/>
                    <a:pt x="58743" y="9754"/>
                    <a:pt x="55974" y="5484"/>
                  </a:cubicBezTo>
                  <a:cubicBezTo>
                    <a:pt x="55140" y="4150"/>
                    <a:pt x="54073" y="3516"/>
                    <a:pt x="52638" y="3182"/>
                  </a:cubicBezTo>
                  <a:cubicBezTo>
                    <a:pt x="48936" y="2248"/>
                    <a:pt x="45233" y="1514"/>
                    <a:pt x="41497" y="914"/>
                  </a:cubicBezTo>
                  <a:cubicBezTo>
                    <a:pt x="39329" y="580"/>
                    <a:pt x="37161" y="180"/>
                    <a:pt x="34992" y="80"/>
                  </a:cubicBezTo>
                  <a:cubicBezTo>
                    <a:pt x="33760" y="40"/>
                    <a:pt x="32527" y="1"/>
                    <a:pt x="31296" y="1"/>
                  </a:cubicBezTo>
                  <a:close/>
                </a:path>
              </a:pathLst>
            </a:custGeom>
            <a:solidFill>
              <a:srgbClr val="F6F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6"/>
            <p:cNvSpPr/>
            <p:nvPr/>
          </p:nvSpPr>
          <p:spPr>
            <a:xfrm>
              <a:off x="5859175" y="4099775"/>
              <a:ext cx="103425" cy="42225"/>
            </a:xfrm>
            <a:custGeom>
              <a:avLst/>
              <a:gdLst/>
              <a:ahLst/>
              <a:cxnLst/>
              <a:rect l="l" t="t" r="r" b="b"/>
              <a:pathLst>
                <a:path w="4137" h="1689" extrusionOk="0">
                  <a:moveTo>
                    <a:pt x="1928" y="0"/>
                  </a:moveTo>
                  <a:cubicBezTo>
                    <a:pt x="1848" y="0"/>
                    <a:pt x="1762" y="27"/>
                    <a:pt x="1668" y="92"/>
                  </a:cubicBezTo>
                  <a:cubicBezTo>
                    <a:pt x="1135" y="526"/>
                    <a:pt x="468" y="726"/>
                    <a:pt x="1" y="1226"/>
                  </a:cubicBezTo>
                  <a:cubicBezTo>
                    <a:pt x="334" y="1293"/>
                    <a:pt x="668" y="1360"/>
                    <a:pt x="1001" y="1360"/>
                  </a:cubicBezTo>
                  <a:cubicBezTo>
                    <a:pt x="1867" y="1360"/>
                    <a:pt x="2688" y="1689"/>
                    <a:pt x="3537" y="1689"/>
                  </a:cubicBezTo>
                  <a:cubicBezTo>
                    <a:pt x="3735" y="1689"/>
                    <a:pt x="3935" y="1671"/>
                    <a:pt x="4137" y="1626"/>
                  </a:cubicBezTo>
                  <a:cubicBezTo>
                    <a:pt x="3603" y="1193"/>
                    <a:pt x="3036" y="759"/>
                    <a:pt x="2469" y="292"/>
                  </a:cubicBezTo>
                  <a:cubicBezTo>
                    <a:pt x="2301" y="172"/>
                    <a:pt x="2133" y="0"/>
                    <a:pt x="1928" y="0"/>
                  </a:cubicBezTo>
                  <a:close/>
                </a:path>
              </a:pathLst>
            </a:custGeom>
            <a:solidFill>
              <a:srgbClr val="CDB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4913500" y="2945400"/>
              <a:ext cx="1508600" cy="1140000"/>
            </a:xfrm>
            <a:custGeom>
              <a:avLst/>
              <a:gdLst/>
              <a:ahLst/>
              <a:cxnLst/>
              <a:rect l="l" t="t" r="r" b="b"/>
              <a:pathLst>
                <a:path w="60344" h="45600" extrusionOk="0">
                  <a:moveTo>
                    <a:pt x="16179" y="1"/>
                  </a:moveTo>
                  <a:lnTo>
                    <a:pt x="16179" y="1"/>
                  </a:lnTo>
                  <a:cubicBezTo>
                    <a:pt x="28855" y="10208"/>
                    <a:pt x="45033" y="17747"/>
                    <a:pt x="55107" y="36527"/>
                  </a:cubicBezTo>
                  <a:cubicBezTo>
                    <a:pt x="48135" y="27454"/>
                    <a:pt x="18581" y="24885"/>
                    <a:pt x="1" y="24285"/>
                  </a:cubicBezTo>
                  <a:lnTo>
                    <a:pt x="1" y="24285"/>
                  </a:lnTo>
                  <a:cubicBezTo>
                    <a:pt x="9574" y="26786"/>
                    <a:pt x="47034" y="24518"/>
                    <a:pt x="55507" y="38928"/>
                  </a:cubicBezTo>
                  <a:cubicBezTo>
                    <a:pt x="57141" y="40897"/>
                    <a:pt x="56908" y="44366"/>
                    <a:pt x="57909" y="45600"/>
                  </a:cubicBezTo>
                  <a:cubicBezTo>
                    <a:pt x="60344" y="30589"/>
                    <a:pt x="31223" y="8307"/>
                    <a:pt x="16179" y="1"/>
                  </a:cubicBezTo>
                  <a:close/>
                </a:path>
              </a:pathLst>
            </a:custGeom>
            <a:solidFill>
              <a:srgbClr val="AD96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6"/>
            <p:cNvSpPr/>
            <p:nvPr/>
          </p:nvSpPr>
          <p:spPr>
            <a:xfrm>
              <a:off x="5538200" y="2705250"/>
              <a:ext cx="1562725" cy="1385775"/>
            </a:xfrm>
            <a:custGeom>
              <a:avLst/>
              <a:gdLst/>
              <a:ahLst/>
              <a:cxnLst/>
              <a:rect l="l" t="t" r="r" b="b"/>
              <a:pathLst>
                <a:path w="62509" h="55431" extrusionOk="0">
                  <a:moveTo>
                    <a:pt x="318" y="0"/>
                  </a:moveTo>
                  <a:cubicBezTo>
                    <a:pt x="0" y="0"/>
                    <a:pt x="1205" y="1412"/>
                    <a:pt x="1665" y="1668"/>
                  </a:cubicBezTo>
                  <a:cubicBezTo>
                    <a:pt x="10872" y="11675"/>
                    <a:pt x="35956" y="32990"/>
                    <a:pt x="34055" y="53605"/>
                  </a:cubicBezTo>
                  <a:cubicBezTo>
                    <a:pt x="33758" y="54868"/>
                    <a:pt x="33754" y="55430"/>
                    <a:pt x="34017" y="55430"/>
                  </a:cubicBezTo>
                  <a:cubicBezTo>
                    <a:pt x="35614" y="55430"/>
                    <a:pt x="47069" y="34640"/>
                    <a:pt x="62508" y="23984"/>
                  </a:cubicBezTo>
                  <a:lnTo>
                    <a:pt x="62508" y="23984"/>
                  </a:lnTo>
                  <a:cubicBezTo>
                    <a:pt x="53335" y="29688"/>
                    <a:pt x="46230" y="38461"/>
                    <a:pt x="39725" y="46767"/>
                  </a:cubicBezTo>
                  <a:cubicBezTo>
                    <a:pt x="38303" y="47352"/>
                    <a:pt x="35434" y="53000"/>
                    <a:pt x="34923" y="53000"/>
                  </a:cubicBezTo>
                  <a:cubicBezTo>
                    <a:pt x="34823" y="53000"/>
                    <a:pt x="34813" y="52784"/>
                    <a:pt x="34922" y="52270"/>
                  </a:cubicBezTo>
                  <a:cubicBezTo>
                    <a:pt x="36523" y="36159"/>
                    <a:pt x="17810" y="16612"/>
                    <a:pt x="1098" y="467"/>
                  </a:cubicBezTo>
                  <a:cubicBezTo>
                    <a:pt x="654" y="132"/>
                    <a:pt x="415" y="0"/>
                    <a:pt x="318" y="0"/>
                  </a:cubicBezTo>
                  <a:close/>
                </a:path>
              </a:pathLst>
            </a:custGeom>
            <a:solidFill>
              <a:srgbClr val="92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ЛИК МИРОСЛАВА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BA" sz="2000" dirty="0"/>
              <a:t>Мирослав Завидовић познат као велики кнез Мирослав</a:t>
            </a:r>
          </a:p>
          <a:p>
            <a:r>
              <a:rPr lang="sr-Cyrl-BA" sz="2000" dirty="0"/>
              <a:t>Владао је Захумљем у периоду око 1168. до 1198.</a:t>
            </a:r>
          </a:p>
          <a:p>
            <a:r>
              <a:rPr lang="sr-Cyrl-BA" sz="2000" dirty="0"/>
              <a:t>Кнез Мирослав је столовао у граду Стону, а често је боравио и у граду Благају код Мостара.</a:t>
            </a:r>
          </a:p>
          <a:p>
            <a:r>
              <a:rPr lang="sr-Cyrl-BA" sz="2000" dirty="0"/>
              <a:t>Оснивач је манастира Св. Апостола Петра на Лиму, код Бијелог Поља</a:t>
            </a:r>
          </a:p>
          <a:p>
            <a:r>
              <a:rPr lang="sr-Cyrl-BA" sz="2000" dirty="0"/>
              <a:t>Био је син рашког властелина Завиде и рођени брат великог жупана Стефана Немање, а ожењен сестром босанског бана Кулина.</a:t>
            </a:r>
            <a:endParaRPr lang="sr-Latn-BA" sz="2000" dirty="0"/>
          </a:p>
        </p:txBody>
      </p:sp>
    </p:spTree>
  </p:cSld>
  <p:clrMapOvr>
    <a:masterClrMapping/>
  </p:clrMapOvr>
  <p:transition spd="slow"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МИРОСЛАВ  ЗАВИДОВИЋ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064375"/>
            <a:ext cx="4032448" cy="3213600"/>
          </a:xfrm>
        </p:spPr>
        <p:txBody>
          <a:bodyPr/>
          <a:lstStyle/>
          <a:p>
            <a:r>
              <a:rPr lang="sr-Cyrl-BA" sz="2000" dirty="0"/>
              <a:t>Мирослав је </a:t>
            </a:r>
            <a:r>
              <a:rPr lang="sr-Cyrl-BA" sz="2000" dirty="0" err="1"/>
              <a:t>умро</a:t>
            </a:r>
            <a:r>
              <a:rPr lang="sr-Cyrl-BA" sz="2000" dirty="0"/>
              <a:t> 1198, наслиједио га је десетогодишњи син Андрија којег су Хумски племићи протјерали из Хума.</a:t>
            </a:r>
          </a:p>
          <a:p>
            <a:pPr>
              <a:buNone/>
            </a:pPr>
            <a:endParaRPr lang="sr-Cyrl-BA" sz="2000" dirty="0"/>
          </a:p>
          <a:p>
            <a:r>
              <a:rPr lang="sr-Cyrl-BA" sz="2000" dirty="0"/>
              <a:t>Хум је током 1198.године  пао под власт Угара.</a:t>
            </a:r>
            <a:endParaRPr lang="sr-Latn-BA" sz="2000" dirty="0"/>
          </a:p>
        </p:txBody>
      </p:sp>
      <p:sp>
        <p:nvSpPr>
          <p:cNvPr id="3074" name="AutoShape 2" descr="Miroslav Zavidovi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3076" name="AutoShape 4" descr="Miroslav Zavidovi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3078" name="AutoShape 6" descr="Miroslav Zavidović -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3080" name="Picture 8" descr="Miroslav Zavidović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1059582"/>
            <a:ext cx="2520280" cy="34947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3950"/>
            <a:ext cx="8352928" cy="368700"/>
          </a:xfrm>
        </p:spPr>
        <p:txBody>
          <a:bodyPr/>
          <a:lstStyle/>
          <a:p>
            <a:r>
              <a:rPr lang="sr-Cyrl-BA" dirty="0"/>
              <a:t>АУТОРИ МИРОСЛАВЉЕВОГ ЈЕВАНЂЕЉА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r-Cyrl-BA" sz="2100" dirty="0"/>
              <a:t>Мирослављево јеванђеље писала су два писара.</a:t>
            </a:r>
          </a:p>
          <a:p>
            <a:pPr>
              <a:buNone/>
            </a:pPr>
            <a:r>
              <a:rPr lang="sr-Cyrl-BA" sz="2100" dirty="0"/>
              <a:t>Написано је на 360 страна са 328 позлаћених илуминација.</a:t>
            </a:r>
          </a:p>
          <a:p>
            <a:pPr>
              <a:buNone/>
            </a:pPr>
            <a:r>
              <a:rPr lang="sr-Cyrl-BA" sz="2100" dirty="0"/>
              <a:t>Један од писаца је Глигорије Дијак, а други је и даље непознат. </a:t>
            </a:r>
          </a:p>
          <a:p>
            <a:pPr>
              <a:buNone/>
            </a:pPr>
            <a:r>
              <a:rPr lang="sr-Cyrl-BA" sz="2100" dirty="0"/>
              <a:t>Погрешно сматрано да је други и главни писар Дијак Варсамелеон. </a:t>
            </a:r>
          </a:p>
          <a:p>
            <a:pPr>
              <a:buNone/>
            </a:pPr>
            <a:r>
              <a:rPr lang="sr-Cyrl-BA" sz="2100" dirty="0"/>
              <a:t>Ријеч “варсамелеон” на грчком значи балзамово уље.</a:t>
            </a:r>
          </a:p>
        </p:txBody>
      </p:sp>
    </p:spTree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АУТОР - ГЛИГОРИЈЕ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sr-Cyrl-BA" sz="2200" dirty="0"/>
              <a:t>Глигорије је оставио име на маргинама рукописа </a:t>
            </a:r>
          </a:p>
          <a:p>
            <a:pPr>
              <a:buNone/>
            </a:pPr>
            <a:r>
              <a:rPr lang="sr-Cyrl-BA" sz="2200" dirty="0"/>
              <a:t>“ Мирослављевог јеванђеља”, као “грешни Глиголије дијак”.</a:t>
            </a:r>
          </a:p>
          <a:p>
            <a:pPr>
              <a:buNone/>
            </a:pPr>
            <a:r>
              <a:rPr lang="sr-Cyrl-BA" sz="2200" dirty="0"/>
              <a:t>радио је на дијеловима јеванђеља: </a:t>
            </a:r>
          </a:p>
          <a:p>
            <a:pPr>
              <a:buNone/>
            </a:pPr>
            <a:r>
              <a:rPr lang="sr-Cyrl-BA" sz="2200" i="1" u="sng" dirty="0"/>
              <a:t>крају рукописа</a:t>
            </a:r>
          </a:p>
          <a:p>
            <a:pPr>
              <a:buNone/>
            </a:pPr>
            <a:r>
              <a:rPr lang="sr-Cyrl-BA" sz="2200" i="1" u="sng" dirty="0"/>
              <a:t>исписао наслове</a:t>
            </a:r>
          </a:p>
          <a:p>
            <a:pPr>
              <a:buNone/>
            </a:pPr>
            <a:r>
              <a:rPr lang="sr-Cyrl-BA" sz="2200" i="1" u="sng" dirty="0"/>
              <a:t>алилујаре је бојом и </a:t>
            </a:r>
          </a:p>
          <a:p>
            <a:pPr>
              <a:buNone/>
            </a:pPr>
            <a:r>
              <a:rPr lang="sr-Cyrl-BA" sz="2200" i="1" u="sng" dirty="0"/>
              <a:t>златом исликао иницијале.</a:t>
            </a:r>
          </a:p>
        </p:txBody>
      </p:sp>
      <p:sp>
        <p:nvSpPr>
          <p:cNvPr id="12290" name="AutoShape 2" descr="Miroslavljevo jevanđel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2292" name="AutoShape 4" descr="Miroslavljevo jevanđel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2294" name="AutoShape 6" descr="Miroslavljevo jevanđel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sp>
        <p:nvSpPr>
          <p:cNvPr id="12296" name="AutoShape 8" descr="Miroslavljevo jevanđel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BA"/>
          </a:p>
        </p:txBody>
      </p:sp>
      <p:pic>
        <p:nvPicPr>
          <p:cNvPr id="12298" name="Picture 10" descr="Miroslavljevo jevanđelje” u Banskom Dvoru - BLMojGr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724417"/>
            <a:ext cx="4032448" cy="193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ИСТОРИЈАТ</a:t>
            </a:r>
            <a:endParaRPr lang="sr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00" y="1064374"/>
            <a:ext cx="7716000" cy="3883639"/>
          </a:xfrm>
        </p:spPr>
        <p:txBody>
          <a:bodyPr/>
          <a:lstStyle/>
          <a:p>
            <a:r>
              <a:rPr lang="sr-Cyrl-BA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ПРЕДСТАВЉА НАЈСТАРИЈУ И НАЈЗНАЧАЈНИЈУ КЊИГУ СРПСКЕ ПИСМЕНОСТИ.</a:t>
            </a:r>
          </a:p>
          <a:p>
            <a:r>
              <a:rPr lang="sr-Cyrl-BA" sz="2000" dirty="0"/>
              <a:t>Дјело је написано у </a:t>
            </a:r>
            <a:r>
              <a:rPr lang="sr-Latn-BA" sz="2000" dirty="0"/>
              <a:t>XII</a:t>
            </a:r>
            <a:r>
              <a:rPr lang="sr-Cyrl-BA" sz="2000" dirty="0"/>
              <a:t> вијеку и по свом саставу је јеванђелистар.</a:t>
            </a:r>
          </a:p>
          <a:p>
            <a:r>
              <a:rPr lang="sr-Cyrl-BA" sz="2000" dirty="0"/>
              <a:t>Писано је ћирилицом на српскословенском језику рашке ортографије и укрштено је са око три стотине </a:t>
            </a:r>
            <a:r>
              <a:rPr lang="sr-Cyrl-BA" sz="2000"/>
              <a:t>стилизованих </a:t>
            </a:r>
            <a:r>
              <a:rPr lang="sr-Cyrl-RS" sz="2000"/>
              <a:t>м</a:t>
            </a:r>
            <a:r>
              <a:rPr lang="sr-Cyrl-BA" sz="2000"/>
              <a:t>инијатура </a:t>
            </a:r>
            <a:r>
              <a:rPr lang="sr-Cyrl-BA" sz="2000" dirty="0"/>
              <a:t>и иницијала.</a:t>
            </a:r>
          </a:p>
          <a:p>
            <a:r>
              <a:rPr lang="sr-Cyrl-BA" sz="2000" dirty="0"/>
              <a:t>Претпоставља се да је Мирослављево јеванђеље првих година након његовог нестанка, служило као богослужбена књига у манастиру.</a:t>
            </a:r>
            <a:endParaRPr lang="sr-Latn-BA" sz="2000" dirty="0"/>
          </a:p>
        </p:txBody>
      </p:sp>
    </p:spTree>
  </p:cSld>
  <p:clrMapOvr>
    <a:masterClrMapping/>
  </p:clrMapOvr>
  <p:transition spd="slow"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ИСТОРИЈАТ </a:t>
            </a:r>
            <a:r>
              <a:rPr lang="sr-Latn-BA" dirty="0"/>
              <a:t>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00" y="1064374"/>
            <a:ext cx="7716000" cy="3667615"/>
          </a:xfrm>
        </p:spPr>
        <p:txBody>
          <a:bodyPr/>
          <a:lstStyle/>
          <a:p>
            <a:r>
              <a:rPr lang="sr-Latn-BA" sz="2000" dirty="0"/>
              <a:t>1198. </a:t>
            </a:r>
            <a:r>
              <a:rPr lang="sr-Cyrl-BA" sz="2000" dirty="0"/>
              <a:t>године из њега је служена литургија на освећењу манастира Хиландар, гдје </a:t>
            </a:r>
            <a:r>
              <a:rPr lang="sr-Cyrl-BA" sz="2000"/>
              <a:t>је коришћен </a:t>
            </a:r>
            <a:r>
              <a:rPr lang="sr-Cyrl-BA" sz="2000" dirty="0"/>
              <a:t>у богослужбеној употреби све до 19. вијека</a:t>
            </a:r>
          </a:p>
          <a:p>
            <a:r>
              <a:rPr lang="sr-Cyrl-BA" sz="2000"/>
              <a:t>Приликом </a:t>
            </a:r>
            <a:r>
              <a:rPr lang="sr-Cyrl-BA" sz="2000" dirty="0"/>
              <a:t>посјете краља Александра Обреновића том манастиру, хиландарски калуђери су га поклонили краљу.</a:t>
            </a:r>
          </a:p>
          <a:p>
            <a:r>
              <a:rPr lang="sr-Cyrl-BA" sz="2000" dirty="0"/>
              <a:t>Због ратних и кризних догађаја у </a:t>
            </a:r>
            <a:r>
              <a:rPr lang="sr-Latn-BA" sz="2000" dirty="0"/>
              <a:t>XX</a:t>
            </a:r>
            <a:r>
              <a:rPr lang="sr-Cyrl-BA" sz="2000" dirty="0"/>
              <a:t> вијеку дјело је претрпјело велика оштећења, док лист који се налази у Русији важи за најочуванији фрагмент од цијелог дјела.</a:t>
            </a:r>
          </a:p>
          <a:p>
            <a:pPr>
              <a:buNone/>
            </a:pPr>
            <a:endParaRPr lang="sr-Cyrl-BA" sz="2000" dirty="0"/>
          </a:p>
          <a:p>
            <a:endParaRPr lang="sr-Cyrl-BA" sz="2000" dirty="0"/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ovratak lista Miroslavljevog jevanđelja iz Rusije u Srbij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627534"/>
            <a:ext cx="6667500" cy="4067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3950"/>
            <a:ext cx="8712968" cy="368700"/>
          </a:xfrm>
        </p:spPr>
        <p:txBody>
          <a:bodyPr/>
          <a:lstStyle/>
          <a:p>
            <a:r>
              <a:rPr lang="sr-Cyrl-BA" sz="2800" dirty="0"/>
              <a:t>МИРОСЛАВЉЕВО ЈЕВАНЂЕЉЕ У ХИЛАНДАРУ</a:t>
            </a:r>
            <a:endParaRPr lang="sr-Latn-B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000" y="1064374"/>
            <a:ext cx="7716000" cy="3595607"/>
          </a:xfrm>
        </p:spPr>
        <p:txBody>
          <a:bodyPr/>
          <a:lstStyle/>
          <a:p>
            <a:r>
              <a:rPr lang="sr-Cyrl-BA" sz="2000" dirty="0"/>
              <a:t>Не зна се када је тачно јеванђеље пренијето из манастира Св. Петра у манастир Хиландар</a:t>
            </a:r>
          </a:p>
          <a:p>
            <a:r>
              <a:rPr lang="sr-Cyrl-BA" sz="2000" dirty="0"/>
              <a:t>Претпоставља се да се десило током 17. вијека</a:t>
            </a:r>
          </a:p>
          <a:p>
            <a:r>
              <a:rPr lang="sr-Cyrl-BA" sz="2000" dirty="0"/>
              <a:t>За Мирослављево јеванђеље српска наука је сазнала релативно касно тек у другој половини 15. вијека(Љубомир Стојановић)</a:t>
            </a:r>
          </a:p>
          <a:p>
            <a:r>
              <a:rPr lang="sr-Cyrl-BA" sz="2000" dirty="0"/>
              <a:t>Архимандрит Порфирије је 1845. године је посјетио Хиландар и украо лист и предао у Русију.</a:t>
            </a:r>
          </a:p>
          <a:p>
            <a:r>
              <a:rPr lang="sr-Cyrl-BA" sz="2000" dirty="0"/>
              <a:t>У јавности се често спомиње под именом “</a:t>
            </a:r>
            <a:r>
              <a:rPr lang="sr-Cyrl-BA" sz="2000" dirty="0" err="1"/>
              <a:t>петроградски</a:t>
            </a:r>
            <a:r>
              <a:rPr lang="sr-Cyrl-BA" sz="2000" dirty="0"/>
              <a:t> лист“. </a:t>
            </a:r>
            <a:endParaRPr lang="sr-Latn-BA" sz="2000" dirty="0"/>
          </a:p>
        </p:txBody>
      </p:sp>
    </p:spTree>
  </p:cSld>
  <p:clrMapOvr>
    <a:masterClrMapping/>
  </p:clrMapOvr>
  <p:transition spd="slow">
    <p:diamond/>
  </p:transition>
</p:sld>
</file>

<file path=ppt/theme/theme1.xml><?xml version="1.0" encoding="utf-8"?>
<a:theme xmlns:a="http://schemas.openxmlformats.org/drawingml/2006/main" name="Generation of '27 by Slidesgo">
  <a:themeElements>
    <a:clrScheme name="Simple Light">
      <a:dk1>
        <a:srgbClr val="000000"/>
      </a:dk1>
      <a:lt1>
        <a:srgbClr val="FFFFFF"/>
      </a:lt1>
      <a:dk2>
        <a:srgbClr val="7F694C"/>
      </a:dk2>
      <a:lt2>
        <a:srgbClr val="E0DAC8"/>
      </a:lt2>
      <a:accent1>
        <a:srgbClr val="E7D8AC"/>
      </a:accent1>
      <a:accent2>
        <a:srgbClr val="BEB296"/>
      </a:accent2>
      <a:accent3>
        <a:srgbClr val="8A7C5C"/>
      </a:accent3>
      <a:accent4>
        <a:srgbClr val="BB9245"/>
      </a:accent4>
      <a:accent5>
        <a:srgbClr val="D8D0B7"/>
      </a:accent5>
      <a:accent6>
        <a:srgbClr val="FFF1C6"/>
      </a:accent6>
      <a:hlink>
        <a:srgbClr val="7F694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630</Words>
  <Application>Microsoft Office PowerPoint</Application>
  <PresentationFormat>Пројекција на екрану (16:9)</PresentationFormat>
  <Paragraphs>62</Paragraphs>
  <Slides>14</Slides>
  <Notes>3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6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14</vt:i4>
      </vt:variant>
    </vt:vector>
  </HeadingPairs>
  <TitlesOfParts>
    <vt:vector size="21" baseType="lpstr">
      <vt:lpstr>Arial</vt:lpstr>
      <vt:lpstr>Libre Baskerville</vt:lpstr>
      <vt:lpstr>Wingdings</vt:lpstr>
      <vt:lpstr>Abel</vt:lpstr>
      <vt:lpstr>Roboto Condensed Light</vt:lpstr>
      <vt:lpstr>Roboto</vt:lpstr>
      <vt:lpstr>Generation of '27 by Slidesgo</vt:lpstr>
      <vt:lpstr>МИРОСЛАВЉЕВО ЈЕВАНЂЕЉЕ</vt:lpstr>
      <vt:lpstr>ЛИК МИРОСЛАВА</vt:lpstr>
      <vt:lpstr>МИРОСЛАВ  ЗАВИДОВИЋ</vt:lpstr>
      <vt:lpstr>АУТОРИ МИРОСЛАВЉЕВОГ ЈЕВАНЂЕЉА</vt:lpstr>
      <vt:lpstr>АУТОР - ГЛИГОРИЈЕ</vt:lpstr>
      <vt:lpstr>ИСТОРИЈАТ</vt:lpstr>
      <vt:lpstr>ИСТОРИЈАТ II</vt:lpstr>
      <vt:lpstr>PowerPoint презентација</vt:lpstr>
      <vt:lpstr>МИРОСЛАВЉЕВО ЈЕВАНЂЕЉЕ У ХИЛАНДАРУ</vt:lpstr>
      <vt:lpstr>PowerPoint презентација</vt:lpstr>
      <vt:lpstr>ПРВИ И ДРУГИ СВЈЕТСКИ РАТ</vt:lpstr>
      <vt:lpstr>ФОТОТИПСКО МИРОСЛАВЉЕВО ЈЕВАНЂЕЉЕ</vt:lpstr>
      <vt:lpstr>МОТИВ СТВАРАЊА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МИРОСЛАВЉЕВО ЈЕВАНЂЕЉЕ</dc:title>
  <dc:creator>Sanja D</dc:creator>
  <cp:lastModifiedBy>Sanja D</cp:lastModifiedBy>
  <cp:revision>15</cp:revision>
  <dcterms:modified xsi:type="dcterms:W3CDTF">2024-02-10T22:02:52Z</dcterms:modified>
</cp:coreProperties>
</file>