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activeX/activeX1.xml" ContentType="application/vnd.ms-office.activeX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80" r:id="rId7"/>
    <p:sldMasterId id="2147483792" r:id="rId8"/>
    <p:sldMasterId id="2147483804" r:id="rId9"/>
    <p:sldMasterId id="2147483828" r:id="rId10"/>
    <p:sldMasterId id="2147483840" r:id="rId11"/>
    <p:sldMasterId id="2147483864" r:id="rId12"/>
    <p:sldMasterId id="2147483876" r:id="rId13"/>
    <p:sldMasterId id="2147483902" r:id="rId14"/>
    <p:sldMasterId id="2147483914" r:id="rId15"/>
    <p:sldMasterId id="2147483926" r:id="rId16"/>
    <p:sldMasterId id="2147483938" r:id="rId17"/>
    <p:sldMasterId id="2147484176" r:id="rId18"/>
    <p:sldMasterId id="2147484188" r:id="rId19"/>
    <p:sldMasterId id="2147484200" r:id="rId20"/>
    <p:sldMasterId id="2147484357" r:id="rId21"/>
  </p:sldMasterIdLst>
  <p:notesMasterIdLst>
    <p:notesMasterId r:id="rId32"/>
  </p:notesMasterIdLst>
  <p:sldIdLst>
    <p:sldId id="256" r:id="rId22"/>
    <p:sldId id="264" r:id="rId23"/>
    <p:sldId id="257" r:id="rId24"/>
    <p:sldId id="265" r:id="rId25"/>
    <p:sldId id="258" r:id="rId26"/>
    <p:sldId id="261" r:id="rId27"/>
    <p:sldId id="259" r:id="rId28"/>
    <p:sldId id="260" r:id="rId29"/>
    <p:sldId id="262" r:id="rId30"/>
    <p:sldId id="263" r:id="rId3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2"/>
    <a:srgbClr val="281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94660"/>
  </p:normalViewPr>
  <p:slideViewPr>
    <p:cSldViewPr>
      <p:cViewPr varScale="1">
        <p:scale>
          <a:sx n="72" d="100"/>
          <a:sy n="72" d="100"/>
        </p:scale>
        <p:origin x="144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D182E-4131-4FD2-B9AE-000113672D0F}" type="datetimeFigureOut">
              <a:rPr lang="sr-Latn-RS" smtClean="0"/>
              <a:t>3.4.2020.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E50D4-A038-4C7C-8928-4D13DED2E1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2631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50D4-A038-4C7C-8928-4D13DED2E11F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3362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11.jpe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11.jpe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13.jpe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13.jpe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15.jpe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15.jpe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17.jpe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17.jpe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image" Target="../media/image23.jpeg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6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02348-CECF-4521-BCFB-D4AA82DBF4C0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596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E6539-285C-4394-B22A-B677594B6739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48156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B6827-4576-4406-84B5-A50CC033A060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47231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11BD-81FF-47D1-B1AC-9EB32F96283B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79886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C117E-FBC8-48EE-8C74-10C5110DB4D6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63751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7A0A6-E5B9-41D0-91DF-ED794E4EF9F7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61609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39410-D85A-4437-9967-8B31646077A7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5958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B93BB-210F-4C3E-9D79-980D63B5A48D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04645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4FAE-37E3-4AF5-88F5-B06ED3A0920C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26263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D9ACF-3613-4BF7-80A0-7E194889B06B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97259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AADA-154A-4D9F-9A56-5C34B19B3CF6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94039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8A667-9339-46DF-8CC2-A8996074A2C6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031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2EE1-314D-4F92-9F74-BEE7B4FF230A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9655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6CDD4-ED5B-48D6-A66B-96DF1DA7C43A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79729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478D1D8-94B5-4600-80F2-A3D3B397EF0C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E814F6-F1B9-4416-9013-B05C68F27EA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885010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DE62D-35EB-4CFC-96C2-6E43A3948DB5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0CE52-7240-4F6A-89EA-CF8D96F529B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402168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164450-DAA2-4909-AF07-99CC263AAC96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0AB23-B253-4025-8AEB-F1E520C72C9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743909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E42266-A892-4FF8-88D3-33335AA55D66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10B82-AF11-4427-8ECC-789943CCBCC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107300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F88D8-0A77-4A0E-BA15-612B3CACF9FC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12949-5CE2-4CAA-A216-758065E1A49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43908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AE570D-A3FC-4EBF-B29F-668B23EABF80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E2F37-9EB1-4832-A332-920EDC9BEB0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743856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1E36E-87E3-4EA8-AD16-377242A45D2B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A6E92-4693-4CF8-8C74-8D72C1B25C6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334763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5CD11C-2D9C-4A9C-900C-810FAA9EEB26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DB4F7-C27E-411C-968E-94FBD569CD4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643799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DA640E-C464-44A6-A3E6-E4523CAD484D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C076D-A005-40C4-9DF4-15F1DAA0324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0243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17E144-397F-4854-AE58-B72348E21ECF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EF399-9B4C-4D9C-B6AF-9D2D40BAD92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338524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79E0-C052-4E18-9A14-614F832C86E8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AA206-6437-44C8-BAF2-F66D2528587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474838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1E94AA-DD2E-482C-916A-A15FC1047E88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B93FD-EA9A-43F4-A867-5B22D4AF776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130067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D6507-E174-4A01-A166-04E159565E88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72141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D6E4-ED27-4CC8-9CAF-80E9686983BD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57886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AF878-C7F2-422C-BA46-3FF36A57E8E3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40541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67C01-9C45-4F99-9D42-4A0296ACBDCE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56855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113E-2564-4927-8B3E-61E5BC6151D9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46935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74551-F70E-47A8-97F1-2344092E4225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05195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94A1-8ACA-4925-B0F2-A0F628541E76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25053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36BC5-38E2-4928-8379-48FB188F1524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7611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4DCE13-573B-4652-A159-821BBDFF63EC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EE5BB-2853-4334-B778-E8CBB0C728F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222123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69A1-C571-4A0C-816F-01D56121D389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84656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39EAA-8FCB-44AE-9DAE-05CC566CA197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7646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6943D-434C-46DE-A5B5-8E7F8F86362F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26338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040AE7C-0926-40F5-8FEA-12206EDA0F0A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84E9DF-C2ED-4FC0-AE5E-AC5F76172AB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529621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18DC8-9F62-4D98-B07C-912A991D57B5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8898A-76D6-4267-A6E0-00A981BBF08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559364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162058-CD05-4C05-A080-F83BFD0980AD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B872A-EC9C-46E4-B2DD-D7919F9E381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269372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DE1E1B-2A63-4ED8-A21E-F6263DC23F5A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C3C09-4ADB-4238-B1A3-43973B4CB4A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201199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0EC2-4E96-4A49-8AD2-7EE6520F7FAF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1B7E0-D3D2-4510-918A-CDDD84D97EF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588796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70AE5B-0349-4769-90D1-F2C3AD588979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FF34C-D146-4194-9EC2-3A193766328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8929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5248F2-C0B5-457E-996A-9A542A604955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A42A5-CE7A-45B5-A8D4-8EF8E2B6277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58860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EB3C47-1594-4178-B055-696B2FA00701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9BC1B-A104-434D-B82E-9032D6BB837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7553341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BD836F-C847-4822-BCD3-3A3F1497337A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A142C-D472-4A72-B8CC-285913B21F8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392536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F9C66D-C183-4637-A61A-6EDA2BAE740C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3363-BBC4-4E3D-A167-7CDD9FE05FB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6567976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AA0909-4CFD-4B4D-9231-46609D4881D2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507BB-189B-49FC-8987-8845353E683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8270433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4C3CE0-535A-4EE0-BC33-0538E8F435B6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37BA4-382A-412E-ADA0-906B23925D4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3744323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F863F-49B1-4053-82E8-B1900797F249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807467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DFD50-F598-4C0B-9C73-457F4C194E0D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923324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33017-59DA-4674-B756-181E0C21D9F3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72909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D4EFA-1BC7-42D1-BCA8-8270C8D0467E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1503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4522C-AB70-481E-94B8-687A769DE45E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46334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FC551-B16B-408D-96FA-DBA08974B816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1060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7FDDD7-7E4E-4272-9A32-7FA419025BD2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9E4CA-540D-41DD-9856-8481B9859BD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865475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902F-73C5-4EC5-8888-3FBDBDC768FA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94529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5350C-1E43-419E-AFA9-42F5320A71D8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910425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41BA-144D-4DAB-AF60-B8F0D01A0EFB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991009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29D87-1892-48A8-BBAF-94FCA6A11E2A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24997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7411-47D8-48A1-AF73-D8B8A6F33992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38681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01025AB-F7FD-4047-9441-9581896A2B76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0A0BE8-B843-4522-B3C3-F0B414EA547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5737651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0C9995-4693-457A-BFBD-DF67446F6D0F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8CFEC-E46C-4A67-A6D1-2210D6BDB85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722602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16CDCF-78DC-4DA0-88F2-60C478F6F85D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20ED5-5227-41D2-8050-A7CB55BE3AF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5378656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5267E-FB16-40E4-9033-5B6DB58A52CF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ABC73-1C7B-4AAB-8699-9DB4F30EB96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233169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25A6D-11A0-4AAA-83A7-813FCCDF7624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16573-DC61-4381-BD7B-3764DD77B70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1576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4DF3F-BFE7-40E1-88C2-62DD837B5568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837AC-1400-43DA-A0CC-7D6CA48D3BC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5545804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B5C2A-8007-4DAD-9B18-BA69D5DA906B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84A95-566D-470D-B6A7-72019AAE54B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5263360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92A9BA-0EA1-4A74-A77D-5052BF146968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59D8A-D923-4F25-AE9E-3E4DFF6923A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2483367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99783-8B87-4813-A205-A5E900115336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5715F-B111-444B-9C9F-3F0F737DC8E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4295783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C3A739-CE04-4FB3-BAE2-496E5D905EAF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2CCD1-0F35-4EBB-AE42-5F7DCFB64B2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0982893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B17694-96FE-4847-A3F2-6FFF01B33C98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A06EC-1968-465A-8EFC-BC2AE789FDE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5762475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70570-0D9A-4901-AA32-34BC85C1F7BB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339CA-CBCB-4C8C-A571-6D03B61FEB8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769880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7394D-6E62-4636-885A-00821E4AB02F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338250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3044-ADAD-4F69-A33B-8C7DD17D88E9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236268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18B9-01EB-4E66-AA7B-047187790DDF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2914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77C4F-98DB-47E6-999A-491D44FBDD87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09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8D374-6765-4D7B-B5FC-44BA7F46B327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F9373-8B66-4AF6-8A3C-AA17EFF5B6F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1450045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582D5-94E4-4264-AF3E-399C29E4278F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85339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2E494-B974-4738-B80E-8FF8186E0799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354702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3F72F-439A-43E3-96AB-331CF6EDE21B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96323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630EB-0B21-43CE-844A-D3DE2625B94B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43911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119A-6E7F-464C-A972-9B85A6E4BF48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504886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37676-33F0-4C8C-ACDA-A7BC91A0B039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636856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FF82A-DB5E-4EF1-9E51-DF8DF8E28A24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557750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7AA64A4-7870-49B0-8DAA-C239FDB81D7B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66FB756-3F6C-4FDB-88B4-C6B4D8ECA61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1496853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815EC1-7C16-4871-BC1F-93FEAD6600C8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9C8D2-2F0D-4850-855D-8275D5ACB34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9926200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4E10CF-32C1-4BF8-9A5C-52969EA455F2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C089B-E839-4404-8F84-68AE3FC33BB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08678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FF313C-F50D-48DC-BE82-9E07851AC697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A6121-B927-4804-9BC1-95D45E7C6AE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5273251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EE624-8416-4CD2-B91B-E6CA55501201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FE524-A07E-4946-BD27-29A04C5E92F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503923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1FD5C7-7B1B-491D-A0EF-4621D6973F12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6466E-10B2-4F46-9A81-CF488C753EA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8023914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AA9F87-FF0C-4C90-839D-5E58374431F8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3A92C-2654-47EA-80E3-989C5A57768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3891581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B1491B-B51E-44C0-BA71-207B8F61219D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1B323-5108-4912-901E-2E0CD5BB19E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5392582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09A641-341C-47CD-9717-B0F886A3E6A9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ECBD6-C5B4-4D97-8585-E565859A53A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9829930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3BD8F-566C-4229-8776-9F2758B1D966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5798C-49F8-4135-8E1B-9A4C442D255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8781109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543161-13CD-406E-AA73-69B033860F03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79E5-F473-4A5D-A796-DEF6A3FF29E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7058529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572C1-394C-4A0D-B404-06AF24BC5463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D1E69-B46C-44B2-B9DC-3936C7521B4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1973641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04879-7282-4296-980D-6F7AEBB5D5F3}" type="datetime1">
              <a:rPr lang="sr-Cyrl-RS" smtClean="0"/>
              <a:t>03.04.2020.</a:t>
            </a:fld>
            <a:endParaRPr 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08982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19566-F7B5-41BB-9E46-72EB448CE681}" type="datetime1">
              <a:rPr lang="sr-Cyrl-RS" smtClean="0"/>
              <a:t>03.04.2020.</a:t>
            </a:fld>
            <a:endParaRPr 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2253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B819DE-F96F-49B0-9EB1-39CA7C3E1288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15C7B-A189-4E39-8257-A7D443CEE57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2174139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6717F-7535-43FB-8D7B-6FB3E3A2EF26}" type="datetime1">
              <a:rPr lang="sr-Cyrl-RS" smtClean="0"/>
              <a:t>03.04.2020.</a:t>
            </a:fld>
            <a:endParaRPr 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4763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431D1-736E-48D1-A028-D088F6C00E77}" type="datetime1">
              <a:rPr lang="sr-Cyrl-RS" smtClean="0"/>
              <a:t>03.04.2020.</a:t>
            </a:fld>
            <a:endParaRPr 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166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BDCD7-2C87-4F2F-B80B-D7963ECDC17F}" type="datetime1">
              <a:rPr lang="sr-Cyrl-RS" smtClean="0"/>
              <a:t>03.04.2020.</a:t>
            </a:fld>
            <a:endParaRPr lang="sr-Latn-R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8806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34C33-8B8F-4C27-B859-430AF64B9B96}" type="datetime1">
              <a:rPr lang="sr-Cyrl-RS" smtClean="0"/>
              <a:t>03.04.2020.</a:t>
            </a:fld>
            <a:endParaRPr lang="sr-Latn-R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3954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D61F9-4578-41BD-A362-E5D274FA0B50}" type="datetime1">
              <a:rPr lang="sr-Cyrl-RS" smtClean="0"/>
              <a:t>03.04.2020.</a:t>
            </a:fld>
            <a:endParaRPr lang="sr-Latn-R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9015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4A07E-5DF9-4A3E-BBEB-A513A847521F}" type="datetime1">
              <a:rPr lang="sr-Cyrl-RS" smtClean="0"/>
              <a:t>03.04.2020.</a:t>
            </a:fld>
            <a:endParaRPr 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91230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B0A8C-D34F-4BB3-A2DC-F90F9E469213}" type="datetime1">
              <a:rPr lang="sr-Cyrl-RS" smtClean="0"/>
              <a:t>03.04.2020.</a:t>
            </a:fld>
            <a:endParaRPr 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777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4CCC7-A9A9-4861-AC6B-23CA89D22E95}" type="datetime1">
              <a:rPr lang="sr-Cyrl-RS" smtClean="0"/>
              <a:t>03.04.2020.</a:t>
            </a:fld>
            <a:endParaRPr 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5845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4B0DA-E47B-4CEA-83AB-9574BC4F1594}" type="datetime1">
              <a:rPr lang="sr-Cyrl-RS" smtClean="0"/>
              <a:t>03.04.2020.</a:t>
            </a:fld>
            <a:endParaRPr 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7068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375F6-9138-42F9-B7D2-8587B4A32AC9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68B51-BC39-488B-8C9D-E683CE00545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094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7171-FB45-4923-B979-59CF9497177B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4413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A7F3D7-068E-42CC-AFF0-39BA688C7F5E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5FE01-4710-4A98-957D-2A55CC41D0E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4510726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FED61-3FF5-4F65-AF1F-555C15679137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9ED12-D864-463A-9D1D-B6B13151299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694940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057AB-5254-4DC2-A9DA-E7C14B6938F6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03182-D11C-4CC7-8F7A-5F574A1584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115291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C7883-6AB0-4F48-AAEE-983E4DA827E9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33980-4223-49B5-AA27-F30EF548048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25948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1D6E-FE5E-43A9-B268-45C17DF2C666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576BC-2B3B-4E33-9A93-11B9AC9EB76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3993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21DC7-8BE2-4687-B7BA-CBF612ED1918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2F71E-700D-4632-A9C1-DA7EA93288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268086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CAEC3-CB5D-4D2A-B8AB-E0FB6618E270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07094-E5C9-4F86-96FF-68EF61701B0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797132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3048B-27AE-40BC-8F7A-427C946E59BF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31D09-9369-4193-AEB4-40B6E34D03E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021387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C4975-3FDF-4106-900F-7D8C93410BF8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4CA22-000F-47CA-AB9D-CAEBDC8D872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221605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6721C-D477-4488-B9DA-AF233C8BF636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5FA2D-74F1-498E-A2C2-F0EEC5D5A4E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63984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3711D-50F5-4D11-A507-6FEEEA2389D0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AABB-E378-4B91-A98C-28AAD72661D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6687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1DD2B7-A6C6-4F53-8246-4A3886E80619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1B7C8-267D-49E2-9AC1-D74099D34C9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7158505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BDB03-52D8-4A21-B06C-E7EDEFA3DE15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C65A3-5A7A-40AE-95B0-E606ED9EA41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82757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38794-DB99-481F-A0A6-963617C86C27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C3C18-9AFB-4F0E-B794-F610A2809F9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177472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AF8D8-3340-44B1-93EE-F41CE6F5BCF3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E1FC1-3F20-4A82-8E58-D2541BF1929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273208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9DAF4-870A-4C2A-A964-6BF7E80B6E2B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97420-F68D-497C-8D22-7331857273D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342469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78D69-6696-4EF6-A991-27A1D46F5CAA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9B9B3-9AB7-4398-9C98-8A6EFBEC58F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815518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2925E-B9D0-4AA0-815D-3CE3D149897C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39BEA-5A5E-410E-9798-DB8CD9BBFD6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423956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7CC16-28A7-47CE-A6BA-FB3CCB1D0A1B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7A4D8-7260-4380-BCA4-0453071FAFB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428995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0AAB3-ABC1-47AC-9492-3E661615AC45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719D4-4B16-4AF9-A0E5-B8666608806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51269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140C-9F00-4176-B6CF-E8430B1A4C16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FE9BB-D804-4EC8-BF23-819BCD193A4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983455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63038-95EC-444C-8C17-FC86BA596459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CFDC5-C4CE-4FEB-A3F5-A94B3889B2D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7194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500FF-FB29-45BB-9B30-21C767089711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13157-40B7-4FFE-995A-9CBD23B1D4A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9240112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4610-7847-49C8-A269-34FD81C0E7FA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C4EF4-003F-4466-AE89-0B3B1F78E6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00069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10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D133EC0-C54D-4909-8332-ED2993727FC5}" type="datetime1">
              <a:rPr lang="sr-Cyrl-RS" smtClean="0"/>
              <a:t>03.04.2020.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DE5D67-B2C5-4BCE-8DDF-0A466E176FC6}" type="slidenum">
              <a:rPr lang="en-US"/>
              <a:pPr/>
              <a:t>‹#›</a:t>
            </a:fld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7" name="ShockwaveFlash1" r:id="rId2" imgW="1447920" imgH="1447920"/>
        </mc:Choice>
        <mc:Fallback>
          <p:control name="ShockwaveFlash1" r:id="rId2" imgW="1447920" imgH="144792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5410200"/>
                  <a:ext cx="1447800" cy="1447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70250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ADD8D-68D2-4BDC-B1AC-5A4564C8C02B}" type="datetime1">
              <a:rPr lang="sr-Cyrl-RS" smtClean="0"/>
              <a:t>03.04.2020.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FDB68-F08C-40DE-9A5A-A98253A73BF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37" descr="original_4_b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1447800" cy="131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854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783FBE-C2C8-4F8D-8603-56771E9C62E3}" type="datetime1">
              <a:rPr lang="sr-Cyrl-RS" smtClean="0"/>
              <a:t>03.04.2020.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2CFF0-7CD6-4886-8DC9-601DD2217D0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37" descr="original_4_b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1447800" cy="131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74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302F4-32C9-4186-A764-CAA491916205}" type="datetime1">
              <a:rPr lang="sr-Cyrl-RS" smtClean="0"/>
              <a:t>03.04.2020.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1EDD2-9243-408C-AA8B-4B4469E93A2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37" descr="original_4_b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1447800" cy="131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241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8A31B7-6116-4711-9A9F-A829E4BDFDC9}" type="datetime1">
              <a:rPr lang="sr-Cyrl-RS" smtClean="0"/>
              <a:t>03.04.2020.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457B9-9CE3-4F6D-ABDC-E46F8380A63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37" descr="original_4_b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1447800" cy="131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576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E8A1E-DEF6-45B1-B851-901870792095}" type="datetime1">
              <a:rPr lang="sr-Cyrl-RS" smtClean="0"/>
              <a:t>03.04.2020.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1F886-AC17-4B80-9FAD-8CD80B06920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37" descr="original_4_b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1447800" cy="131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695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AB280-3D95-4E16-BB81-A9586A05C93D}" type="datetime1">
              <a:rPr lang="sr-Cyrl-RS" smtClean="0"/>
              <a:t>03.04.2020.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3B008-EDAD-4C9E-86BC-013334AF80E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" name="Picture 37" descr="original_4_b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1447800" cy="131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02730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B9B3D-8182-4115-817D-B4099610EDF5}" type="datetime1">
              <a:rPr lang="sr-Cyrl-RS" smtClean="0"/>
              <a:t>03.04.2020.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41113-E25E-4105-9492-D403DA4F09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8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tmap_125.bmp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8170" t="22855" r="8170" b="19661"/>
          <a:stretch>
            <a:fillRect/>
          </a:stretch>
        </p:blipFill>
        <p:spPr>
          <a:xfrm>
            <a:off x="1066800" y="1399223"/>
            <a:ext cx="6995160" cy="3934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28662"/>
            <a:ext cx="7010400" cy="5667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9D097-6809-4006-A534-3BCB49B26870}" type="datetime1">
              <a:rPr lang="sr-Cyrl-RS" smtClean="0"/>
              <a:t>03.04.2020.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141C7-40F7-41B3-8925-EBDAC01906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1447800"/>
            <a:ext cx="6858000" cy="3810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9" name="Picture 37" descr="original_4_b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1447800" cy="131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363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BDB9B-BD48-42C1-A21A-479DAEBB2DD0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5772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CE3947-8876-4EE4-B614-78E8B96FAEED}" type="datetime1">
              <a:rPr lang="sr-Cyrl-RS" smtClean="0"/>
              <a:t>03.04.2020.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DBB5A-1DCD-44C3-9BC0-D45B763260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8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5C874-6AF5-41B4-A3FA-7C6CE8E19644}" type="datetime1">
              <a:rPr lang="sr-Cyrl-RS" smtClean="0"/>
              <a:t>03.04.2020.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1BF75-3897-42B9-9785-BA1D1A30B2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9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AF8B-43EF-4AC1-9AF7-248133C0F862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0408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FF5F5-14A9-4770-9EC5-6DE9B8846A9A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9139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2ACF0-D1DD-4224-8312-290BACC69D42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5755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5705-9102-44B9-A07C-0C35C1236E33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5564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69B4-B7B1-467F-AFA4-9B85A126CB5D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2716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56B24-7657-47AA-BDC8-FCAE5A414381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84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C7AE4-FC29-4985-AE03-D53D181580E7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6556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B995E-1826-49AA-9026-5E04EBC9E579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2497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B2DCD-E814-4A17-9C1A-4B62A53A0591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2152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B3B3-6FA2-4B3E-B740-746BD530FDA7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0568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35F1-8DD0-4E37-A81E-50150D03EEBD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7861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F0ED167-1126-4F0C-B024-107CA091DFDB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4F368F-50A8-49AD-8A47-087D490FA3C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40086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8BA12C-443B-4C9E-B8A3-AB44BE9D30CD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C3C14-4599-445E-9F9D-262BFD1C20A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19646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ABDC-5038-45CE-B2F4-87ECD635CDA7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DA1FB-4041-459B-98D3-8D12E34E7D0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6185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6D8179-A097-4925-B5C9-D5D0759013D5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12EED-2282-41ED-9140-8ECAAD95CAD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375643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DDD2A5-A10D-4C85-B434-7441657833A7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2413A-6E59-4322-A603-A1F3AE6FEE3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15839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AC8DFA-4DC5-419C-BB16-85F7A40AD67F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5DA02-EE25-41B6-B662-43577532C3B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9237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1D5E5-C358-4E12-9FD0-41430E7A61D6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1338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03A0BC-B6D5-4981-9F55-4A2F8E2B9E18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B6AA1-E67A-4F70-8716-9BD90E895B1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52229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DA9C21-A539-4D9B-8D23-ED2F1A5EE1AE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53513-EB7E-4B8D-9348-8817BA12C1A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10343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874866-81CF-41A7-8201-AEA4B3F2EB12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F8C0F-394D-496D-A0B2-B69726883EF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171596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D250C3-F082-4E1C-B874-AFF80F800DE6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E0EDE-9CE8-451B-B7A7-B6E645DFC60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343615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232713-19E2-46B3-BA1B-AD0084E26F1F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064AE-D59B-413A-AF5F-E3A4FA5F026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45549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DFC5-BD10-4E39-84B0-4B4D2E8D6263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6100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AE4F-55C9-45AD-B315-7BDADA629623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66299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7E989-3BD6-4B67-9A51-F68B81A970DB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4622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F440D-F04B-4269-9B7D-EF3FF08DB16A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12250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16C0A-80E6-4967-9BF1-C098E8BBE9B3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401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224C3-7DA0-47A0-ABDA-EA2325111E58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46513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D9FCD-62A4-4E39-971D-85F65E6DCE15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5943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4DCB-2626-4F53-ABE3-B37BCCBE103C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39572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62CE-57F0-451A-AB22-3059D6E1CBA7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2497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27ECB-4824-4D1B-B8FA-BE7E4E07343A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6416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0FBB8-5327-42AC-8198-65E802CF0C13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67923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AD9E-4E42-42DA-8B1A-D7AA7CDDA189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4384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FB6B45A-68E6-4026-915A-DB3430C885AD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61E39-66E7-4E2F-9C87-850EE9CB225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93214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B6051D-7FF4-4BD5-BF49-BF5B9FD74570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CB599-6DCC-440F-ADFD-19200396FC0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040224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4D1C63-FA76-44DC-96FA-C90CB52C5556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C858C-C293-4BA9-A480-9E1FED4F8B9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418411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2284F2-F1ED-44D8-B4CE-6DC0F47B40A7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A0D56-DE56-40FA-A372-F3559C1D116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1933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553B-0E65-46A8-9619-01DEE06E1DA2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2455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5C004-0078-4A15-83BD-7A1C840FF7F1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58C38-3E75-4517-B247-0CE52D46B5B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863649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1EC6A-8099-4CC2-BC6A-56CD8E30C15F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5D0C6-BEB3-4A2D-BF28-0C217EDBAC6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834278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00024-F922-4A19-882E-6B783595BB6C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C82C1-DE74-477A-8369-55753D23347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858849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E741B-BB85-4A23-A921-3F0067141046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1249-1010-4007-8532-AF96F7DBD8C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431444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5350E4-ECC5-4538-9BB2-E6A38AE99707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9DC88-C952-43C6-93F6-FAA24D18661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439159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B82A2-26CB-4F54-BCE3-1F31FDC52C66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A14F4-503E-4E46-A22D-021422A8564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47878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4EF3C7-EB8B-498A-957E-9E8E67CEE0C4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BA24E-76B2-4CE0-B772-B2D5413FA9D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940594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C9A8D-E21C-4464-8743-2AEC2F1AC15D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62253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91C1-38B4-4132-B82E-C7DA46AA93FB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21068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2389F-B4B9-4D62-9D6D-818F94F51913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421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ABF47-ADDD-42BF-B4A0-F08FB56E5325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2778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3D698-CC34-421B-AEBF-560533AEBE0C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98665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89522-CE57-43F5-BFEA-9CEB33B32474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74783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7E200-9027-44C4-ADF5-1EB709668473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852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13A0E-4022-45CD-9756-3A19102FAE2E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87018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7D65F-21EC-40ED-9CE8-6A821634BE32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33420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2D78-348B-443D-83F0-D18F3AE105E4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19596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4FE60-2C58-4C96-9437-7671F602F84B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33780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1B71B-4181-4224-B141-644A6ED9BC5B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2061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9371E5-9D7A-4107-BA69-3030C4F48F2B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6A052-67B6-481A-9D6A-12106E37979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33070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DBF1F-4511-4306-871C-33B43B03A063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B71BA-0432-46EA-A660-CC68201CEA9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9842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D561-93D2-432B-BDBF-3A3364BADC3A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29968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2EAAD8-39D2-48D2-B156-A95062BF81F2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D6E4E-7B36-42A6-8145-0D21231F539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817856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A5EC9C-650F-4B57-B09D-D7E2C843CD16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9E718-7305-433A-B67D-4E1C1F21569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934954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F2023-0221-459A-9A49-C64E0FD37542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A9D64-E41D-4E2C-8BAE-91DDB73D9AF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083902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A91FA-9390-40B1-B723-C1C80D588277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D2378-A6C1-4724-972C-CEAB95BE4FB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099419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FD0B4E-BB90-482C-9CDF-0CB8DBAB4994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C16FD-F7AF-4336-82A5-D96DE8AFA8D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19323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3E0C94-4470-41F8-A6EE-9FD48BEDC631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78654-5034-4697-A62E-0BA75658BE7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112124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7A584-9484-47B0-9A31-72F87AF625A5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711A2-B0C3-49C1-8750-FAEFDCE9AF7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768929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F5D87F-9EC6-4C80-94FC-318A12BF18EE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6937B-34B9-44A5-83E4-AA234AF2FF8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004244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F742-96D8-40EF-BB3B-633B21A851B4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08F1D-62A3-404C-9FA0-A98A42AA704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324577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0BF316-0F04-4C3C-9325-FA1A40209EDF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CCCB7-0F01-425C-8383-4A3BBF5177F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30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81C5-35F4-4B59-930C-DF32DC4053F4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35946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BA3D9-A867-4B29-B1AE-7B88288B6105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896BB-D367-47B4-ADEE-3E23D002373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755536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ECC34-F6B2-46F0-95A4-760B753ADC14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52096-59A5-4EC2-8112-419459ED30B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342012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6A92D-DD61-46E4-826E-2BA27F2D4497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AAB65-8DD6-4F00-9A43-792F060E678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442110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5FB4F4-7781-4213-9690-6DBAE4002428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21BFE-5957-451E-A03C-B7DBF49088F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352078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9B5D96-3D68-4EF3-BBC2-90FBF4B7C2CF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4F4DA-89EE-476D-9659-F6DFF582432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905832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ACD900-0B26-475E-85D0-48D12EBF695C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ECCC2-8D67-4C97-BD22-7A874D37DB6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696398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BFB371-DDAB-46F6-B172-43E48A837EB5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1E4BC-B809-4D2D-95CF-6CC2AEB1117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752762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E297E9-6E23-423B-9814-5827EDF6E903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2C5E2-72A3-4199-BA7D-8E3EC3D70D4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510044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BF4B5-83E4-4EFB-AEED-76153EDB6CCE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E2B95-C99D-492E-8737-5C7541AA3E3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385227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EA291-F542-4477-87B4-0EC106F0ED8C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480F1-3EF3-48FE-A4E3-85A118BA616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0405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ags" Target="../tags/tag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ags" Target="../tags/tag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ags" Target="../tags/tag25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ags" Target="../tags/tag2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ags" Target="../tags/tag29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ags" Target="../tags/tag3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ags" Target="../tags/tag3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ags" Target="../tags/tag3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ags" Target="../tags/tag3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ags" Target="../tags/tag3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ags" Target="../tags/tag41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ags" Target="../tags/tag4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ags" Target="../tags/tag45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tags" Target="../tags/tag4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1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Образец текста</a:t>
            </a:r>
          </a:p>
          <a:p>
            <a:pPr lvl="1"/>
            <a:r>
              <a:rPr lang="en-US" altLang="sr-Latn-RS" smtClean="0"/>
              <a:t>Второй уровень</a:t>
            </a:r>
          </a:p>
          <a:p>
            <a:pPr lvl="2"/>
            <a:r>
              <a:rPr lang="en-US" altLang="sr-Latn-RS" smtClean="0"/>
              <a:t>Третий уровень</a:t>
            </a:r>
          </a:p>
          <a:p>
            <a:pPr lvl="3"/>
            <a:r>
              <a:rPr lang="en-US" altLang="sr-Latn-RS" smtClean="0"/>
              <a:t>Четвертый уровень</a:t>
            </a:r>
          </a:p>
          <a:p>
            <a:pPr lvl="4"/>
            <a:r>
              <a:rPr lang="en-US" altLang="sr-Latn-R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B83FB0F-EFA0-4184-AD35-06510BBA300A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762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F725E3B-5AD1-47A8-BD65-8A38552DEFEE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289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531498A-D91F-4383-A833-CAAD43B959BD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174D5D-1F53-4BC6-88E5-67C62DB2217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1283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AA463C7-47D9-4351-ACA8-05BF597C7AE6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15870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D70BB5C-4205-478B-A541-2D7BBF1AB495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B9CD28-78F3-40BF-84E7-4D814686259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868233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593E085-98BB-40BC-8D3C-7DCF80EE9568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07401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37B4C8F-DF18-4D99-AE4E-A534E90CCB79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F16732-3154-40E1-8A26-681EA159E58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887862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DF2422C-9635-4B16-8241-EF4F7A54EEBA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774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917F20B-11BE-4240-BCE0-0D252C391E5E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E18B18-BC11-4060-AEEA-B66CB232A6B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8862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E0B29966-0F18-4D20-A452-1629790391A1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908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8DACF60C-0287-45A8-AE65-A6A7E994864E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7232A820-5E05-4292-A2F8-FD03966C682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003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40C9823-4A70-4C8E-AFC4-DCC1DBAC94A4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103403-ABF5-4D84-8C24-7AC2B44D154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0261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4DA80C59-86D3-4B73-A0C2-F591A43533E4}" type="datetime1">
              <a:rPr lang="sr-Cyrl-RS" altLang="zh-CN" smtClean="0"/>
              <a:t>03.04.2020.</a:t>
            </a:fld>
            <a:endParaRPr lang="en-US" altLang="zh-CN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2A2436B6-7685-4199-9D5C-FD36954DA1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209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0"/>
            <a:ext cx="79248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C16830FE-24CE-4AA2-8295-12612F95F355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05507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6" presetClass="entr" presetSubtype="0" fill="hold" nodeType="clickEffect">
                  <p:stCondLst>
                    <p:cond delay="2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2">
            <p:tnLst>
              <p:par>
                <p:cTn presetID="56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3">
            <p:tnLst>
              <p:par>
                <p:cTn presetID="56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4">
            <p:tnLst>
              <p:par>
                <p:cTn presetID="56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5">
            <p:tnLst>
              <p:par>
                <p:cTn presetID="56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DB24E8A-77DE-4460-848E-EDC4F848A3E2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697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325F284-7626-49C5-B741-97C781A0423A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680769-9380-4F6D-A2AB-AC5AC222AED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077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0E8AA06-6759-48CE-8E92-B89376777051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550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4574F1D-7F8E-45DC-93D9-278491C5BC0A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D133C4-A407-498D-B210-617B7D99F37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3617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Образец текста</a:t>
            </a:r>
          </a:p>
          <a:p>
            <a:pPr lvl="1"/>
            <a:r>
              <a:rPr lang="en-US" altLang="sr-Latn-RS" smtClean="0"/>
              <a:t>Второй уровень</a:t>
            </a:r>
          </a:p>
          <a:p>
            <a:pPr lvl="2"/>
            <a:r>
              <a:rPr lang="en-US" altLang="sr-Latn-RS" smtClean="0"/>
              <a:t>Третий уровень</a:t>
            </a:r>
          </a:p>
          <a:p>
            <a:pPr lvl="3"/>
            <a:r>
              <a:rPr lang="en-US" altLang="sr-Latn-RS" smtClean="0"/>
              <a:t>Четвертый уровень</a:t>
            </a:r>
          </a:p>
          <a:p>
            <a:pPr lvl="4"/>
            <a:r>
              <a:rPr lang="en-US" altLang="sr-Latn-RS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A275717-BA26-4391-AE41-246514E20FB5}" type="datetime1">
              <a:rPr lang="sr-Cyrl-RS" smtClean="0"/>
              <a:t>03.04.2020.</a:t>
            </a:fld>
            <a:endParaRPr lang="fr-CA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72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A3DBE53-51C1-440D-8D62-2BD3AA330EEA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F3C06F-53DB-4B0E-9765-57132A449BC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6393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8636A23-7AC3-40BF-8D54-F6BA5941FCE0}" type="datetime1">
              <a:rPr lang="sr-Cyrl-RS" altLang="sr-Latn-RS" smtClean="0"/>
              <a:t>03.04.2020.</a:t>
            </a:fld>
            <a:endParaRPr lang="en-US" altLang="sr-Latn-R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C10E25-27AA-457E-B2D1-8CA8065DCF6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2258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094663" y="2492896"/>
            <a:ext cx="3773481" cy="11557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sr-Cyrl-RS" sz="28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ТЕРМИНИ И ТЕРМИНОЛОГИЈА</a:t>
            </a:r>
            <a:endParaRPr lang="fr-CA" sz="2800" b="1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551493" y="6245225"/>
            <a:ext cx="2133600" cy="476250"/>
          </a:xfrm>
        </p:spPr>
        <p:txBody>
          <a:bodyPr/>
          <a:lstStyle/>
          <a:p>
            <a:fld id="{40C56438-1E7D-4B0D-99E0-0B3AC8F5B222}" type="datetime1">
              <a:rPr lang="sr-Cyrl-RS" smtClean="0"/>
              <a:t>03.04.2020.</a:t>
            </a:fld>
            <a:r>
              <a:rPr lang="sr-Cyrl-RS" dirty="0" smtClean="0"/>
              <a:t> год.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700936" y="6248676"/>
            <a:ext cx="2895600" cy="476250"/>
          </a:xfrm>
        </p:spPr>
        <p:txBody>
          <a:bodyPr/>
          <a:lstStyle/>
          <a:p>
            <a:r>
              <a:rPr lang="sr-Cyrl-BA" sz="1600" dirty="0" smtClean="0"/>
              <a:t>Мр Сања Ђурић, проф.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sz="4000" b="1" dirty="0" smtClean="0">
                <a:solidFill>
                  <a:schemeClr val="accent2">
                    <a:lumMod val="50000"/>
                  </a:schemeClr>
                </a:solidFill>
              </a:rPr>
              <a:t>ГЕОГРАФИЈА И ГЕОЛОГИЈА</a:t>
            </a:r>
            <a:endParaRPr lang="sr-Latn-R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1"/>
            <a:ext cx="3886200" cy="18036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и</a:t>
            </a:r>
            <a:r>
              <a:rPr lang="sr-Cyrl-R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зохипса</a:t>
            </a:r>
            <a:r>
              <a:rPr lang="sr-Cyrl-R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sr-Cyrl-R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</a:t>
            </a:r>
            <a:r>
              <a:rPr lang="sr-Cyrl-R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ота</a:t>
            </a:r>
          </a:p>
          <a:p>
            <a:r>
              <a:rPr lang="sr-Cyrl-R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седименти</a:t>
            </a:r>
          </a:p>
          <a:p>
            <a:endParaRPr lang="sr-Latn-R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1"/>
            <a:ext cx="3886200" cy="15156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sr-Cyrl-RS" dirty="0" smtClean="0">
                <a:solidFill>
                  <a:schemeClr val="accent2">
                    <a:lumMod val="50000"/>
                  </a:schemeClr>
                </a:solidFill>
              </a:rPr>
              <a:t>ромадне </a:t>
            </a:r>
            <a:r>
              <a:rPr lang="sr-Cyrl-RS" dirty="0" err="1" smtClean="0">
                <a:solidFill>
                  <a:schemeClr val="accent2">
                    <a:lumMod val="50000"/>
                  </a:schemeClr>
                </a:solidFill>
              </a:rPr>
              <a:t>стијене</a:t>
            </a:r>
            <a:endParaRPr lang="sr-Cyrl-R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RS" dirty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sr-Cyrl-RS" dirty="0" smtClean="0">
                <a:solidFill>
                  <a:schemeClr val="accent2">
                    <a:lumMod val="50000"/>
                  </a:schemeClr>
                </a:solidFill>
              </a:rPr>
              <a:t>руптивне </a:t>
            </a:r>
            <a:r>
              <a:rPr lang="sr-Cyrl-RS" dirty="0" err="1" smtClean="0">
                <a:solidFill>
                  <a:schemeClr val="accent2">
                    <a:lumMod val="50000"/>
                  </a:schemeClr>
                </a:solidFill>
              </a:rPr>
              <a:t>стијене</a:t>
            </a:r>
            <a:endParaRPr lang="sr-Cyrl-R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02F4-32C9-4186-A764-CAA491916205}" type="datetime1">
              <a:rPr lang="sr-Cyrl-RS" smtClean="0"/>
              <a:t>03.04.2020.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smtClean="0"/>
              <a:t>Мр Сања Ђурић, проф.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199"/>
            <a:ext cx="8229600" cy="152337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sz="3600" b="1" dirty="0" smtClean="0">
                <a:solidFill>
                  <a:schemeClr val="bg1"/>
                </a:solidFill>
              </a:rPr>
              <a:t>ТЕРМИНОЛОГИЈА</a:t>
            </a:r>
            <a:r>
              <a:rPr lang="sr-Cyrl-RS" sz="3600" dirty="0" smtClean="0">
                <a:solidFill>
                  <a:schemeClr val="bg1"/>
                </a:solidFill>
              </a:rPr>
              <a:t> </a:t>
            </a:r>
            <a:br>
              <a:rPr lang="sr-Cyrl-RS" sz="3600" dirty="0" smtClean="0">
                <a:solidFill>
                  <a:schemeClr val="bg1"/>
                </a:solidFill>
              </a:rPr>
            </a:br>
            <a:r>
              <a:rPr lang="sr-Cyrl-RS" sz="3600" dirty="0" smtClean="0">
                <a:solidFill>
                  <a:schemeClr val="bg1"/>
                </a:solidFill>
              </a:rPr>
              <a:t>*заснована најчешће на основама грчког и латинског језика</a:t>
            </a:r>
            <a:endParaRPr lang="sr-Latn-R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3814192" cy="231537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sz="2400" dirty="0"/>
              <a:t>р</a:t>
            </a:r>
            <a:r>
              <a:rPr lang="sr-Cyrl-RS" sz="2400" dirty="0" smtClean="0"/>
              <a:t>азличитост – диверзитет</a:t>
            </a:r>
          </a:p>
          <a:p>
            <a:r>
              <a:rPr lang="sr-Cyrl-RS" sz="2400" dirty="0"/>
              <a:t>с</a:t>
            </a:r>
            <a:r>
              <a:rPr lang="sr-Cyrl-RS" sz="2400" dirty="0" smtClean="0"/>
              <a:t>угласници – консонанти</a:t>
            </a:r>
          </a:p>
          <a:p>
            <a:r>
              <a:rPr lang="sr-Cyrl-RS" sz="2400" dirty="0"/>
              <a:t>п</a:t>
            </a:r>
            <a:r>
              <a:rPr lang="sr-Cyrl-RS" sz="2400" dirty="0" smtClean="0"/>
              <a:t>рилог – адверб</a:t>
            </a:r>
          </a:p>
          <a:p>
            <a:r>
              <a:rPr lang="sr-Cyrl-RS" sz="2400" dirty="0"/>
              <a:t>г</a:t>
            </a:r>
            <a:r>
              <a:rPr lang="sr-Cyrl-RS" sz="2400" dirty="0" smtClean="0"/>
              <a:t>лаголски вид – вербални аспект</a:t>
            </a:r>
            <a:endParaRPr lang="sr-Latn-R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2492896"/>
            <a:ext cx="4140324" cy="229155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dirty="0"/>
              <a:t>т</a:t>
            </a:r>
            <a:r>
              <a:rPr lang="sr-Cyrl-RS" dirty="0" smtClean="0"/>
              <a:t>аложни –седиментни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*убризгати – </a:t>
            </a:r>
            <a:r>
              <a:rPr lang="sr-Cyrl-RS" dirty="0" err="1" smtClean="0"/>
              <a:t>инјуцирати</a:t>
            </a: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*извођење- деривација</a:t>
            </a:r>
          </a:p>
          <a:p>
            <a:pPr marL="0" indent="0">
              <a:buNone/>
            </a:pPr>
            <a:endParaRPr lang="sr-Cyrl-RS" dirty="0" smtClean="0"/>
          </a:p>
          <a:p>
            <a:endParaRPr lang="sr-Latn-R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02F4-32C9-4186-A764-CAA491916205}" type="datetime1">
              <a:rPr lang="sr-Cyrl-RS" smtClean="0"/>
              <a:t>03.04.2020.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smtClean="0"/>
              <a:t>Мр Сања Ђурић, проф.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6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3439839" cy="1143000"/>
          </a:xfrm>
        </p:spPr>
        <p:txBody>
          <a:bodyPr/>
          <a:lstStyle/>
          <a:p>
            <a:pPr algn="l"/>
            <a:r>
              <a:rPr lang="sr-Cyrl-RS" b="1" dirty="0" smtClean="0">
                <a:solidFill>
                  <a:srgbClr val="FFFF00"/>
                </a:solidFill>
              </a:rPr>
              <a:t>ТЕРМИНИ</a:t>
            </a:r>
            <a:endParaRPr lang="fr-CA" b="1" dirty="0" smtClean="0">
              <a:solidFill>
                <a:srgbClr val="FFFF00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960579" y="1491097"/>
            <a:ext cx="6186487" cy="4525963"/>
          </a:xfrm>
        </p:spPr>
        <p:txBody>
          <a:bodyPr/>
          <a:lstStyle/>
          <a:p>
            <a:r>
              <a:rPr lang="sr-Cyrl-RS" sz="3600" dirty="0">
                <a:solidFill>
                  <a:srgbClr val="FFFF00"/>
                </a:solidFill>
              </a:rPr>
              <a:t>о</a:t>
            </a:r>
            <a:r>
              <a:rPr lang="sr-Cyrl-RS" sz="3600" dirty="0" smtClean="0">
                <a:solidFill>
                  <a:srgbClr val="FFFF00"/>
                </a:solidFill>
              </a:rPr>
              <a:t>значавају са највећом тачношћу</a:t>
            </a:r>
          </a:p>
          <a:p>
            <a:r>
              <a:rPr lang="sr-Cyrl-RS" sz="3600" dirty="0">
                <a:solidFill>
                  <a:srgbClr val="FFFF00"/>
                </a:solidFill>
              </a:rPr>
              <a:t>п</a:t>
            </a:r>
            <a:r>
              <a:rPr lang="sr-Cyrl-RS" sz="3600" dirty="0" smtClean="0">
                <a:solidFill>
                  <a:srgbClr val="FFFF00"/>
                </a:solidFill>
              </a:rPr>
              <a:t>ојмове у науци, </a:t>
            </a:r>
            <a:r>
              <a:rPr lang="sr-Cyrl-RS" sz="3600" dirty="0" err="1" smtClean="0">
                <a:solidFill>
                  <a:srgbClr val="FFFF00"/>
                </a:solidFill>
              </a:rPr>
              <a:t>умјетности</a:t>
            </a:r>
            <a:r>
              <a:rPr lang="sr-Cyrl-RS" sz="3600" dirty="0" smtClean="0">
                <a:solidFill>
                  <a:srgbClr val="FFFF00"/>
                </a:solidFill>
              </a:rPr>
              <a:t> и осталим струкама</a:t>
            </a:r>
          </a:p>
          <a:p>
            <a:r>
              <a:rPr lang="sr-Cyrl-RS" sz="3600" dirty="0">
                <a:solidFill>
                  <a:srgbClr val="FFFF00"/>
                </a:solidFill>
              </a:rPr>
              <a:t>с</a:t>
            </a:r>
            <a:r>
              <a:rPr lang="sr-Cyrl-RS" sz="3600" dirty="0" smtClean="0">
                <a:solidFill>
                  <a:srgbClr val="FFFF00"/>
                </a:solidFill>
              </a:rPr>
              <a:t>вака струка има свој фонд </a:t>
            </a:r>
            <a:r>
              <a:rPr lang="sr-Cyrl-RS" sz="3600" dirty="0" err="1" smtClean="0">
                <a:solidFill>
                  <a:srgbClr val="FFFF00"/>
                </a:solidFill>
              </a:rPr>
              <a:t>ријечи</a:t>
            </a:r>
            <a:r>
              <a:rPr lang="sr-Cyrl-RS" sz="3600" dirty="0" smtClean="0">
                <a:solidFill>
                  <a:srgbClr val="FFFF00"/>
                </a:solidFill>
              </a:rPr>
              <a:t>, којима располаже</a:t>
            </a:r>
            <a:endParaRPr lang="fr-CA" sz="3600" dirty="0" smtClean="0">
              <a:solidFill>
                <a:srgbClr val="FFFF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99EB-F61E-4609-B684-64571A191ED6}" type="datetime1">
              <a:rPr lang="sr-Cyrl-RS" smtClean="0"/>
              <a:t>03.04.2020.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796339">
            <a:off x="693684" y="1229487"/>
            <a:ext cx="121774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2">
                    <a:lumMod val="50000"/>
                  </a:schemeClr>
                </a:solidFill>
              </a:rPr>
              <a:t>хемија</a:t>
            </a:r>
            <a:endParaRPr lang="sr-Latn-R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556028">
            <a:off x="6885651" y="997128"/>
            <a:ext cx="125357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92D050"/>
                </a:solidFill>
              </a:rPr>
              <a:t>физика</a:t>
            </a:r>
            <a:endParaRPr lang="sr-Latn-RS" sz="2400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705152">
            <a:off x="623130" y="2590430"/>
            <a:ext cx="128390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rgbClr val="00B0F0"/>
                </a:solidFill>
              </a:rPr>
              <a:t>граматика</a:t>
            </a:r>
            <a:endParaRPr lang="sr-Latn-RS" sz="20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18134">
            <a:off x="6768244" y="2377504"/>
            <a:ext cx="16561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>
                    <a:lumMod val="50000"/>
                  </a:schemeClr>
                </a:solidFill>
              </a:rPr>
              <a:t>информатика</a:t>
            </a:r>
            <a:endParaRPr lang="sr-Latn-R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012646">
            <a:off x="618561" y="3700646"/>
            <a:ext cx="1522493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>
                    <a:lumMod val="50000"/>
                  </a:schemeClr>
                </a:solidFill>
              </a:rPr>
              <a:t>геологија</a:t>
            </a:r>
            <a:endParaRPr lang="sr-Latn-R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64011">
            <a:off x="7370911" y="3718726"/>
            <a:ext cx="1247951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2060"/>
                </a:solidFill>
              </a:rPr>
              <a:t>географија</a:t>
            </a:r>
            <a:endParaRPr lang="sr-Latn-R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allAtOnce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5120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sz="3600" b="1" dirty="0" smtClean="0">
                <a:solidFill>
                  <a:schemeClr val="bg1"/>
                </a:solidFill>
              </a:rPr>
              <a:t>КАРАКТЕРИСТИКА ТЕРМИНА</a:t>
            </a:r>
            <a:endParaRPr lang="sr-Latn-RS" sz="3600" b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8A1E-DEF6-45B1-B851-901870792095}" type="datetime1">
              <a:rPr lang="sr-Cyrl-RS" smtClean="0"/>
              <a:t>03.04.2020.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7584" y="1720910"/>
            <a:ext cx="7488832" cy="452431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</a:rPr>
              <a:t>*</a:t>
            </a:r>
            <a:r>
              <a:rPr lang="sr-Cyrl-RS" sz="2800" b="1" dirty="0" err="1" smtClean="0">
                <a:solidFill>
                  <a:srgbClr val="FFFF00"/>
                </a:solidFill>
              </a:rPr>
              <a:t>једнозначност</a:t>
            </a:r>
            <a:r>
              <a:rPr lang="sr-Cyrl-RS" sz="2800" b="1" dirty="0" smtClean="0">
                <a:solidFill>
                  <a:srgbClr val="FFFF00"/>
                </a:solidFill>
              </a:rPr>
              <a:t> (</a:t>
            </a:r>
            <a:r>
              <a:rPr lang="sr-Cyrl-RS" sz="2800" b="1" dirty="0" err="1" smtClean="0">
                <a:solidFill>
                  <a:srgbClr val="FFFF00"/>
                </a:solidFill>
              </a:rPr>
              <a:t>моносемичност</a:t>
            </a:r>
            <a:r>
              <a:rPr lang="sr-Cyrl-RS" sz="2800" dirty="0" smtClean="0"/>
              <a:t>)</a:t>
            </a:r>
          </a:p>
          <a:p>
            <a:endParaRPr lang="sr-Cyrl-RS" sz="2400" dirty="0" smtClean="0"/>
          </a:p>
          <a:p>
            <a:r>
              <a:rPr lang="sr-Cyrl-RS" sz="2400" dirty="0" smtClean="0"/>
              <a:t>Одређена наука термину даје, ипак, своје значење.</a:t>
            </a:r>
          </a:p>
          <a:p>
            <a:r>
              <a:rPr lang="sr-Cyrl-RS" sz="2400" u="sng" dirty="0"/>
              <a:t>н</a:t>
            </a:r>
            <a:r>
              <a:rPr lang="sr-Cyrl-RS" sz="2400" u="sng" dirty="0" smtClean="0"/>
              <a:t>пр. лексема </a:t>
            </a:r>
            <a:r>
              <a:rPr lang="sr-Cyrl-RS" sz="2800" b="1" i="1" u="sng" dirty="0" smtClean="0">
                <a:solidFill>
                  <a:srgbClr val="92D050"/>
                </a:solidFill>
              </a:rPr>
              <a:t>процес:</a:t>
            </a:r>
            <a:endParaRPr lang="sr-Cyrl-RS" sz="2800" b="1" u="sng" dirty="0" smtClean="0">
              <a:solidFill>
                <a:srgbClr val="92D050"/>
              </a:solidFill>
            </a:endParaRPr>
          </a:p>
          <a:p>
            <a:r>
              <a:rPr lang="sr-Cyrl-RS" sz="2400" dirty="0" smtClean="0"/>
              <a:t> у правној терминологији – судски процес; спор…</a:t>
            </a:r>
          </a:p>
          <a:p>
            <a:r>
              <a:rPr lang="sr-Cyrl-RS" sz="2400" dirty="0"/>
              <a:t>у</a:t>
            </a:r>
            <a:r>
              <a:rPr lang="sr-Cyrl-RS" sz="2400" dirty="0" smtClean="0"/>
              <a:t> медицини – процес или ток болести или </a:t>
            </a:r>
            <a:r>
              <a:rPr lang="sr-Cyrl-RS" sz="2400" dirty="0" err="1" smtClean="0"/>
              <a:t>лијечење</a:t>
            </a:r>
            <a:r>
              <a:rPr lang="sr-Cyrl-RS" sz="2400" dirty="0" smtClean="0"/>
              <a:t>;</a:t>
            </a:r>
          </a:p>
          <a:p>
            <a:r>
              <a:rPr lang="sr-Cyrl-RS" sz="2400" dirty="0"/>
              <a:t>л</a:t>
            </a:r>
            <a:r>
              <a:rPr lang="sr-Cyrl-RS" sz="2400" dirty="0" smtClean="0"/>
              <a:t>ексема – </a:t>
            </a:r>
            <a:r>
              <a:rPr lang="sr-Cyrl-RS" sz="2800" b="1" i="1" dirty="0" smtClean="0">
                <a:solidFill>
                  <a:srgbClr val="FFC000"/>
                </a:solidFill>
              </a:rPr>
              <a:t>операција</a:t>
            </a:r>
            <a:r>
              <a:rPr lang="sr-Cyrl-RS" sz="2800" b="1" dirty="0" smtClean="0">
                <a:solidFill>
                  <a:srgbClr val="FFC000"/>
                </a:solidFill>
              </a:rPr>
              <a:t>:</a:t>
            </a:r>
          </a:p>
          <a:p>
            <a:r>
              <a:rPr lang="sr-Cyrl-RS" sz="2400" dirty="0"/>
              <a:t>у</a:t>
            </a:r>
            <a:r>
              <a:rPr lang="sr-Cyrl-RS" sz="2400" dirty="0" smtClean="0"/>
              <a:t> медицини – </a:t>
            </a:r>
            <a:r>
              <a:rPr lang="sr-Cyrl-RS" sz="2400" dirty="0" err="1" smtClean="0"/>
              <a:t>лијечење</a:t>
            </a:r>
            <a:r>
              <a:rPr lang="sr-Cyrl-RS" sz="2400" dirty="0" smtClean="0"/>
              <a:t> хируршким путем;</a:t>
            </a:r>
          </a:p>
          <a:p>
            <a:r>
              <a:rPr lang="sr-Cyrl-RS" sz="2400" dirty="0"/>
              <a:t>у</a:t>
            </a:r>
            <a:r>
              <a:rPr lang="sr-Cyrl-RS" sz="2400" dirty="0" smtClean="0"/>
              <a:t> математици – рачунска радња;</a:t>
            </a:r>
          </a:p>
          <a:p>
            <a:r>
              <a:rPr lang="sr-Cyrl-RS" sz="2400" dirty="0"/>
              <a:t>у</a:t>
            </a:r>
            <a:r>
              <a:rPr lang="sr-Cyrl-RS" sz="2400" dirty="0" smtClean="0"/>
              <a:t> војсци – плански изведен покрет јединица.</a:t>
            </a:r>
          </a:p>
          <a:p>
            <a:endParaRPr lang="sr-Cyrl-RS" dirty="0" smtClean="0"/>
          </a:p>
          <a:p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306160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90734" y="774384"/>
            <a:ext cx="3024336" cy="9666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b="1" dirty="0" smtClean="0">
                <a:solidFill>
                  <a:srgbClr val="00B050"/>
                </a:solidFill>
              </a:rPr>
              <a:t>ХЕМИЈА</a:t>
            </a:r>
            <a:endParaRPr lang="fr-CA" b="1" dirty="0" smtClean="0">
              <a:solidFill>
                <a:srgbClr val="00B050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899592" y="2066326"/>
            <a:ext cx="3034680" cy="352839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dirty="0">
                <a:solidFill>
                  <a:srgbClr val="FFFF00"/>
                </a:solidFill>
              </a:rPr>
              <a:t>н</a:t>
            </a:r>
            <a:r>
              <a:rPr lang="sr-Cyrl-RS" dirty="0" smtClean="0">
                <a:solidFill>
                  <a:srgbClr val="FFFF00"/>
                </a:solidFill>
              </a:rPr>
              <a:t>атријум</a:t>
            </a:r>
          </a:p>
          <a:p>
            <a:r>
              <a:rPr lang="sr-Cyrl-RS" dirty="0">
                <a:solidFill>
                  <a:srgbClr val="FFFF00"/>
                </a:solidFill>
              </a:rPr>
              <a:t>к</a:t>
            </a:r>
            <a:r>
              <a:rPr lang="sr-Cyrl-RS" dirty="0" smtClean="0">
                <a:solidFill>
                  <a:srgbClr val="FFFF00"/>
                </a:solidFill>
              </a:rPr>
              <a:t>алијум</a:t>
            </a:r>
          </a:p>
          <a:p>
            <a:r>
              <a:rPr lang="sr-Cyrl-RS" dirty="0" smtClean="0">
                <a:solidFill>
                  <a:srgbClr val="FFFF00"/>
                </a:solidFill>
              </a:rPr>
              <a:t>е</a:t>
            </a:r>
            <a:r>
              <a:rPr lang="sr-Cyrl-RS" dirty="0">
                <a:solidFill>
                  <a:srgbClr val="FFFF00"/>
                </a:solidFill>
              </a:rPr>
              <a:t>л</a:t>
            </a:r>
            <a:r>
              <a:rPr lang="sr-Cyrl-RS" dirty="0" smtClean="0">
                <a:solidFill>
                  <a:srgbClr val="FFFF00"/>
                </a:solidFill>
              </a:rPr>
              <a:t>ектролит</a:t>
            </a:r>
          </a:p>
          <a:p>
            <a:r>
              <a:rPr lang="sr-Cyrl-RS" dirty="0">
                <a:solidFill>
                  <a:srgbClr val="FFFF00"/>
                </a:solidFill>
              </a:rPr>
              <a:t>к</a:t>
            </a:r>
            <a:r>
              <a:rPr lang="sr-Cyrl-RS" dirty="0" smtClean="0">
                <a:solidFill>
                  <a:srgbClr val="FFFF00"/>
                </a:solidFill>
              </a:rPr>
              <a:t>иселина</a:t>
            </a:r>
          </a:p>
          <a:p>
            <a:r>
              <a:rPr lang="sr-Cyrl-RS" dirty="0">
                <a:solidFill>
                  <a:srgbClr val="FFFF00"/>
                </a:solidFill>
              </a:rPr>
              <a:t>б</a:t>
            </a:r>
            <a:r>
              <a:rPr lang="sr-Cyrl-RS" dirty="0" smtClean="0">
                <a:solidFill>
                  <a:srgbClr val="FFFF00"/>
                </a:solidFill>
              </a:rPr>
              <a:t>аза</a:t>
            </a:r>
          </a:p>
          <a:p>
            <a:r>
              <a:rPr lang="sr-Cyrl-RS" dirty="0">
                <a:solidFill>
                  <a:srgbClr val="FFFF00"/>
                </a:solidFill>
              </a:rPr>
              <a:t>м</a:t>
            </a:r>
            <a:r>
              <a:rPr lang="sr-Cyrl-RS" dirty="0" smtClean="0">
                <a:solidFill>
                  <a:srgbClr val="FFFF00"/>
                </a:solidFill>
              </a:rPr>
              <a:t>олекул</a:t>
            </a:r>
          </a:p>
          <a:p>
            <a:endParaRPr lang="sr-Cyrl-RS" dirty="0" smtClean="0">
              <a:solidFill>
                <a:srgbClr val="281729"/>
              </a:solidFill>
            </a:endParaRPr>
          </a:p>
          <a:p>
            <a:endParaRPr lang="fr-CA" dirty="0" smtClean="0">
              <a:solidFill>
                <a:srgbClr val="28172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4A51F-5CC8-47E5-B46E-2A6CBC600533}" type="datetime1">
              <a:rPr lang="sr-Cyrl-RS" smtClean="0"/>
              <a:t>03.04.2020.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smtClean="0"/>
              <a:t>Мр Сања Ђурић, проф.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60032" y="1392971"/>
            <a:ext cx="2816832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FF00"/>
                </a:solidFill>
              </a:rPr>
              <a:t>х</a:t>
            </a:r>
            <a:r>
              <a:rPr lang="sr-Cyrl-RS" sz="2800" dirty="0" smtClean="0">
                <a:solidFill>
                  <a:srgbClr val="FFFF00"/>
                </a:solidFill>
              </a:rPr>
              <a:t>лор</a:t>
            </a:r>
          </a:p>
          <a:p>
            <a:endParaRPr lang="sr-Cyrl-RS" sz="2800" dirty="0" smtClean="0">
              <a:solidFill>
                <a:srgbClr val="FFFF00"/>
              </a:solidFill>
            </a:endParaRPr>
          </a:p>
          <a:p>
            <a:r>
              <a:rPr lang="sr-Cyrl-RS" sz="2800" dirty="0">
                <a:solidFill>
                  <a:srgbClr val="FFFF00"/>
                </a:solidFill>
              </a:rPr>
              <a:t>х</a:t>
            </a:r>
            <a:r>
              <a:rPr lang="sr-Cyrl-RS" sz="2800" dirty="0" smtClean="0">
                <a:solidFill>
                  <a:srgbClr val="FFFF00"/>
                </a:solidFill>
              </a:rPr>
              <a:t>лорид</a:t>
            </a:r>
          </a:p>
          <a:p>
            <a:endParaRPr lang="sr-Cyrl-RS" sz="2800" dirty="0" smtClean="0">
              <a:solidFill>
                <a:srgbClr val="FFFF00"/>
              </a:solidFill>
            </a:endParaRPr>
          </a:p>
          <a:p>
            <a:r>
              <a:rPr lang="sr-Cyrl-RS" sz="2800" dirty="0" err="1">
                <a:solidFill>
                  <a:srgbClr val="FFFF00"/>
                </a:solidFill>
              </a:rPr>
              <a:t>с</a:t>
            </a:r>
            <a:r>
              <a:rPr lang="sr-Cyrl-RS" sz="2800" dirty="0" err="1" smtClean="0">
                <a:solidFill>
                  <a:srgbClr val="FFFF00"/>
                </a:solidFill>
              </a:rPr>
              <a:t>олватација</a:t>
            </a:r>
            <a:endParaRPr lang="sr-Cyrl-RS" sz="2800" dirty="0" smtClean="0">
              <a:solidFill>
                <a:srgbClr val="FFFF00"/>
              </a:solidFill>
            </a:endParaRPr>
          </a:p>
          <a:p>
            <a:endParaRPr lang="sr-Cyrl-RS" sz="2800" dirty="0" smtClean="0">
              <a:solidFill>
                <a:srgbClr val="FFFF00"/>
              </a:solidFill>
            </a:endParaRPr>
          </a:p>
          <a:p>
            <a:r>
              <a:rPr lang="sr-Cyrl-RS" sz="2800" dirty="0">
                <a:solidFill>
                  <a:srgbClr val="FFFF00"/>
                </a:solidFill>
              </a:rPr>
              <a:t>р</a:t>
            </a:r>
            <a:r>
              <a:rPr lang="sr-Cyrl-RS" sz="2800" dirty="0" smtClean="0">
                <a:solidFill>
                  <a:srgbClr val="FFFF00"/>
                </a:solidFill>
              </a:rPr>
              <a:t>аствор</a:t>
            </a:r>
          </a:p>
          <a:p>
            <a:r>
              <a:rPr lang="sr-Cyrl-RS" sz="28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sr-Cyrl-RS" sz="2800" dirty="0" smtClean="0">
                <a:solidFill>
                  <a:srgbClr val="FFFF00"/>
                </a:solidFill>
              </a:rPr>
              <a:t>једињење</a:t>
            </a:r>
          </a:p>
          <a:p>
            <a:endParaRPr lang="sr-Latn-R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971600" y="760777"/>
            <a:ext cx="2808312" cy="9361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sr-Cyrl-RS" b="1" dirty="0" smtClean="0">
                <a:solidFill>
                  <a:srgbClr val="C00000"/>
                </a:solidFill>
              </a:rPr>
              <a:t>ФИЗИКА</a:t>
            </a:r>
            <a:endParaRPr lang="fr-CA" b="1" dirty="0" smtClean="0">
              <a:solidFill>
                <a:srgbClr val="C00000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971600" y="1916832"/>
            <a:ext cx="6186487" cy="361541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dirty="0">
                <a:solidFill>
                  <a:srgbClr val="92D050"/>
                </a:solidFill>
              </a:rPr>
              <a:t>р</a:t>
            </a:r>
            <a:r>
              <a:rPr lang="sr-Cyrl-RS" dirty="0" smtClean="0">
                <a:solidFill>
                  <a:srgbClr val="92D050"/>
                </a:solidFill>
              </a:rPr>
              <a:t>отација                 динамика</a:t>
            </a:r>
          </a:p>
          <a:p>
            <a:r>
              <a:rPr lang="sr-Cyrl-RS" dirty="0">
                <a:solidFill>
                  <a:srgbClr val="92D050"/>
                </a:solidFill>
              </a:rPr>
              <a:t>г</a:t>
            </a:r>
            <a:r>
              <a:rPr lang="sr-Cyrl-RS" dirty="0" smtClean="0">
                <a:solidFill>
                  <a:srgbClr val="92D050"/>
                </a:solidFill>
              </a:rPr>
              <a:t>равитација            равнотежа</a:t>
            </a:r>
          </a:p>
          <a:p>
            <a:r>
              <a:rPr lang="sr-Cyrl-RS" dirty="0">
                <a:solidFill>
                  <a:srgbClr val="92D050"/>
                </a:solidFill>
              </a:rPr>
              <a:t>е</a:t>
            </a:r>
            <a:r>
              <a:rPr lang="sr-Cyrl-RS" dirty="0" smtClean="0">
                <a:solidFill>
                  <a:srgbClr val="92D050"/>
                </a:solidFill>
              </a:rPr>
              <a:t>нергија                 механика</a:t>
            </a:r>
          </a:p>
          <a:p>
            <a:r>
              <a:rPr lang="sr-Cyrl-RS" dirty="0" smtClean="0">
                <a:solidFill>
                  <a:srgbClr val="92D050"/>
                </a:solidFill>
              </a:rPr>
              <a:t>атом                       инерција</a:t>
            </a:r>
          </a:p>
          <a:p>
            <a:r>
              <a:rPr lang="sr-Cyrl-RS" dirty="0">
                <a:solidFill>
                  <a:srgbClr val="92D050"/>
                </a:solidFill>
              </a:rPr>
              <a:t>в</a:t>
            </a:r>
            <a:r>
              <a:rPr lang="sr-Cyrl-RS" dirty="0" smtClean="0">
                <a:solidFill>
                  <a:srgbClr val="92D050"/>
                </a:solidFill>
              </a:rPr>
              <a:t>ектори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E468-C4FD-4F29-B23D-3777F11E32EA}" type="datetime1">
              <a:rPr lang="sr-Cyrl-RS" smtClean="0"/>
              <a:t>03.04.2020.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smtClean="0"/>
              <a:t>Мр Сања Ђурић, проф.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67744" y="836712"/>
            <a:ext cx="4032448" cy="93610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ГРАМАТИКА</a:t>
            </a:r>
            <a:endParaRPr lang="fr-CA" b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1331640" y="1893395"/>
            <a:ext cx="6197860" cy="41687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>
                <a:solidFill>
                  <a:schemeClr val="accent5">
                    <a:lumMod val="50000"/>
                  </a:schemeClr>
                </a:solidFill>
              </a:rPr>
              <a:t>а</a:t>
            </a:r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</a:rPr>
              <a:t>кузатив                   именица</a:t>
            </a:r>
          </a:p>
          <a:p>
            <a:r>
              <a:rPr lang="sr-Cyrl-RS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</a:rPr>
              <a:t>лурал                     адверб</a:t>
            </a:r>
          </a:p>
          <a:p>
            <a:r>
              <a:rPr lang="sr-Cyrl-RS" dirty="0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</a:rPr>
              <a:t>ингулар                 прилог</a:t>
            </a:r>
          </a:p>
          <a:p>
            <a:r>
              <a:rPr lang="sr-Cyrl-RS" dirty="0">
                <a:solidFill>
                  <a:schemeClr val="accent5">
                    <a:lumMod val="50000"/>
                  </a:schemeClr>
                </a:solidFill>
              </a:rPr>
              <a:t>д</a:t>
            </a:r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</a:rPr>
              <a:t>еклинација            конјугација</a:t>
            </a:r>
          </a:p>
          <a:p>
            <a:r>
              <a:rPr lang="sr-Cyrl-RS" dirty="0">
                <a:solidFill>
                  <a:schemeClr val="accent5">
                    <a:lumMod val="50000"/>
                  </a:schemeClr>
                </a:solidFill>
              </a:rPr>
              <a:t>ј</a:t>
            </a:r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</a:rPr>
              <a:t>еднина                    глас</a:t>
            </a:r>
          </a:p>
          <a:p>
            <a:r>
              <a:rPr lang="sr-Cyrl-RS" dirty="0">
                <a:solidFill>
                  <a:schemeClr val="accent5">
                    <a:lumMod val="50000"/>
                  </a:schemeClr>
                </a:solidFill>
              </a:rPr>
              <a:t>ф</a:t>
            </a:r>
            <a:r>
              <a:rPr lang="sr-Cyrl-RS" dirty="0" smtClean="0">
                <a:solidFill>
                  <a:schemeClr val="accent5">
                    <a:lumMod val="50000"/>
                  </a:schemeClr>
                </a:solidFill>
              </a:rPr>
              <a:t>онема                    лексема</a:t>
            </a:r>
          </a:p>
          <a:p>
            <a:pPr marL="0" indent="0">
              <a:buNone/>
            </a:pPr>
            <a:endParaRPr lang="fr-CA" dirty="0" smtClean="0">
              <a:solidFill>
                <a:srgbClr val="FFFBF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BD6-ED6D-40CB-9820-E935E88B4A91}" type="datetime1">
              <a:rPr lang="sr-Cyrl-RS" smtClean="0"/>
              <a:t>03.04.2020.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smtClean="0"/>
              <a:t>Мр Сања Ђурић, проф.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3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495264" y="836712"/>
            <a:ext cx="4732920" cy="86409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ИНФОРМАТИКА</a:t>
            </a:r>
            <a:endParaRPr lang="fr-CA" sz="40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1115616" y="2132856"/>
            <a:ext cx="6059016" cy="308664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b="1" dirty="0">
                <a:solidFill>
                  <a:srgbClr val="00B0F0"/>
                </a:solidFill>
              </a:rPr>
              <a:t>р</a:t>
            </a:r>
            <a:r>
              <a:rPr lang="sr-Cyrl-RS" b="1" dirty="0" smtClean="0">
                <a:solidFill>
                  <a:srgbClr val="00B0F0"/>
                </a:solidFill>
              </a:rPr>
              <a:t>ачунар                 </a:t>
            </a:r>
            <a:r>
              <a:rPr lang="sr-Cyrl-RS" b="1" dirty="0" err="1" smtClean="0">
                <a:solidFill>
                  <a:srgbClr val="00B0F0"/>
                </a:solidFill>
              </a:rPr>
              <a:t>табулација</a:t>
            </a:r>
            <a:endParaRPr lang="sr-Cyrl-RS" b="1" dirty="0" smtClean="0">
              <a:solidFill>
                <a:srgbClr val="00B0F0"/>
              </a:solidFill>
            </a:endParaRPr>
          </a:p>
          <a:p>
            <a:r>
              <a:rPr lang="sr-Cyrl-RS" b="1" dirty="0">
                <a:solidFill>
                  <a:srgbClr val="00B0F0"/>
                </a:solidFill>
              </a:rPr>
              <a:t>к</a:t>
            </a:r>
            <a:r>
              <a:rPr lang="sr-Cyrl-RS" b="1" dirty="0" smtClean="0">
                <a:solidFill>
                  <a:srgbClr val="00B0F0"/>
                </a:solidFill>
              </a:rPr>
              <a:t>омпјутер              фолдер</a:t>
            </a:r>
          </a:p>
          <a:p>
            <a:r>
              <a:rPr lang="sr-Cyrl-RS" b="1" dirty="0" smtClean="0">
                <a:solidFill>
                  <a:srgbClr val="00B0F0"/>
                </a:solidFill>
              </a:rPr>
              <a:t>инпут                     фајл</a:t>
            </a:r>
          </a:p>
          <a:p>
            <a:r>
              <a:rPr lang="sr-Cyrl-RS" b="1" dirty="0">
                <a:solidFill>
                  <a:srgbClr val="00B0F0"/>
                </a:solidFill>
              </a:rPr>
              <a:t>г</a:t>
            </a:r>
            <a:r>
              <a:rPr lang="sr-Cyrl-RS" b="1" dirty="0" smtClean="0">
                <a:solidFill>
                  <a:srgbClr val="00B0F0"/>
                </a:solidFill>
              </a:rPr>
              <a:t>енерисати</a:t>
            </a:r>
          </a:p>
          <a:p>
            <a:endParaRPr lang="fr-CA" dirty="0" smtClean="0">
              <a:solidFill>
                <a:srgbClr val="FFFBF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4DE8-0869-4A53-AF38-BCE1BF7096A3}" type="datetime1">
              <a:rPr lang="sr-Cyrl-RS" smtClean="0"/>
              <a:t>03.04.2020.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smtClean="0"/>
              <a:t>Мр Сања Ђурић, проф.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836713"/>
            <a:ext cx="4752528" cy="10801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МЕДИЦИНА</a:t>
            </a:r>
            <a:endParaRPr lang="sr-Latn-RS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276872"/>
            <a:ext cx="6400800" cy="309634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sr-Cyrl-RS" dirty="0"/>
              <a:t>а</a:t>
            </a:r>
            <a:r>
              <a:rPr lang="sr-Cyrl-RS" dirty="0" smtClean="0"/>
              <a:t>нтибиотици;                мускулатура;</a:t>
            </a:r>
          </a:p>
          <a:p>
            <a:pPr algn="l"/>
            <a:r>
              <a:rPr lang="sr-Cyrl-RS" dirty="0"/>
              <a:t>п</a:t>
            </a:r>
            <a:r>
              <a:rPr lang="sr-Cyrl-RS" dirty="0" smtClean="0"/>
              <a:t>еницилин;               интравенозни;</a:t>
            </a:r>
          </a:p>
          <a:p>
            <a:pPr algn="l"/>
            <a:r>
              <a:rPr lang="sr-Cyrl-RS" dirty="0" err="1"/>
              <a:t>в</a:t>
            </a:r>
            <a:r>
              <a:rPr lang="sr-Cyrl-RS" dirty="0" err="1" smtClean="0"/>
              <a:t>азодилаторан</a:t>
            </a:r>
            <a:r>
              <a:rPr lang="sr-Cyrl-RS" dirty="0" smtClean="0"/>
              <a:t>;        </a:t>
            </a:r>
            <a:r>
              <a:rPr lang="sr-Cyrl-RS" dirty="0" err="1" smtClean="0"/>
              <a:t>сулфаниламиди</a:t>
            </a:r>
            <a:r>
              <a:rPr lang="sr-Cyrl-RS" dirty="0" smtClean="0"/>
              <a:t>;</a:t>
            </a:r>
          </a:p>
          <a:p>
            <a:pPr algn="l"/>
            <a:r>
              <a:rPr lang="sr-Cyrl-RS" dirty="0"/>
              <a:t>х</a:t>
            </a:r>
            <a:r>
              <a:rPr lang="sr-Cyrl-RS" dirty="0" smtClean="0"/>
              <a:t>ипертензија;      </a:t>
            </a:r>
            <a:r>
              <a:rPr lang="sr-Cyrl-RS" dirty="0" err="1" smtClean="0"/>
              <a:t>кардиоваскуларни</a:t>
            </a:r>
            <a:r>
              <a:rPr lang="sr-Cyrl-RS" dirty="0" smtClean="0"/>
              <a:t>;</a:t>
            </a:r>
          </a:p>
          <a:p>
            <a:pPr algn="l"/>
            <a:r>
              <a:rPr lang="sr-Cyrl-RS" dirty="0" err="1"/>
              <a:t>х</a:t>
            </a:r>
            <a:r>
              <a:rPr lang="sr-Cyrl-RS" dirty="0" err="1" smtClean="0"/>
              <a:t>ипотензија</a:t>
            </a:r>
            <a:r>
              <a:rPr lang="sr-Cyrl-RS" dirty="0" smtClean="0"/>
              <a:t>.</a:t>
            </a:r>
          </a:p>
          <a:p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133EC0-C54D-4909-8332-ED2993727FC5}" type="datetime1">
              <a:rPr lang="sr-Cyrl-RS" smtClean="0"/>
              <a:t>03.04.2020.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r-Cyrl-BA" smtClean="0"/>
              <a:t>Мр Сања Ђурић, проф.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8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Shab2">
  <a:themeElements>
    <a:clrScheme name="Shab2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Shab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hab2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2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2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2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2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2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2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2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2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2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2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2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2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2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2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2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nota zelena">
  <a:themeElements>
    <a:clrScheme name="Office Theme 2">
      <a:dk1>
        <a:srgbClr val="000000"/>
      </a:dk1>
      <a:lt1>
        <a:srgbClr val="66FF99"/>
      </a:lt1>
      <a:dk2>
        <a:srgbClr val="000000"/>
      </a:dk2>
      <a:lt2>
        <a:srgbClr val="CCCCCC"/>
      </a:lt2>
      <a:accent1>
        <a:srgbClr val="3691C2"/>
      </a:accent1>
      <a:accent2>
        <a:srgbClr val="659A2A"/>
      </a:accent2>
      <a:accent3>
        <a:srgbClr val="B8FFCA"/>
      </a:accent3>
      <a:accent4>
        <a:srgbClr val="000000"/>
      </a:accent4>
      <a:accent5>
        <a:srgbClr val="AEC7DD"/>
      </a:accent5>
      <a:accent6>
        <a:srgbClr val="5B8B25"/>
      </a:accent6>
      <a:hlink>
        <a:srgbClr val="8570B8"/>
      </a:hlink>
      <a:folHlink>
        <a:srgbClr val="2A9A51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00852C"/>
        </a:accent1>
        <a:accent2>
          <a:srgbClr val="00C241"/>
        </a:accent2>
        <a:accent3>
          <a:srgbClr val="B8FFCA"/>
        </a:accent3>
        <a:accent4>
          <a:srgbClr val="000000"/>
        </a:accent4>
        <a:accent5>
          <a:srgbClr val="AAC2AC"/>
        </a:accent5>
        <a:accent6>
          <a:srgbClr val="00B03A"/>
        </a:accent6>
        <a:hlink>
          <a:srgbClr val="006622"/>
        </a:hlink>
        <a:folHlink>
          <a:srgbClr val="307A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3691C2"/>
        </a:accent1>
        <a:accent2>
          <a:srgbClr val="659A2A"/>
        </a:accent2>
        <a:accent3>
          <a:srgbClr val="B8FFCA"/>
        </a:accent3>
        <a:accent4>
          <a:srgbClr val="000000"/>
        </a:accent4>
        <a:accent5>
          <a:srgbClr val="AEC7DD"/>
        </a:accent5>
        <a:accent6>
          <a:srgbClr val="5B8B25"/>
        </a:accent6>
        <a:hlink>
          <a:srgbClr val="8570B8"/>
        </a:hlink>
        <a:folHlink>
          <a:srgbClr val="2A9A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B07545"/>
        </a:accent1>
        <a:accent2>
          <a:srgbClr val="2A9A51"/>
        </a:accent2>
        <a:accent3>
          <a:srgbClr val="B8FFCA"/>
        </a:accent3>
        <a:accent4>
          <a:srgbClr val="000000"/>
        </a:accent4>
        <a:accent5>
          <a:srgbClr val="D4BDB0"/>
        </a:accent5>
        <a:accent6>
          <a:srgbClr val="258B49"/>
        </a:accent6>
        <a:hlink>
          <a:srgbClr val="818625"/>
        </a:hlink>
        <a:folHlink>
          <a:srgbClr val="A860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2A9A51"/>
        </a:accent1>
        <a:accent2>
          <a:srgbClr val="9A8A2A"/>
        </a:accent2>
        <a:accent3>
          <a:srgbClr val="B8FFCA"/>
        </a:accent3>
        <a:accent4>
          <a:srgbClr val="000000"/>
        </a:accent4>
        <a:accent5>
          <a:srgbClr val="ACCAB3"/>
        </a:accent5>
        <a:accent6>
          <a:srgbClr val="8B7D25"/>
        </a:accent6>
        <a:hlink>
          <a:srgbClr val="826AB8"/>
        </a:hlink>
        <a:folHlink>
          <a:srgbClr val="A66B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52C"/>
        </a:accent1>
        <a:accent2>
          <a:srgbClr val="00C241"/>
        </a:accent2>
        <a:accent3>
          <a:srgbClr val="FFFFFF"/>
        </a:accent3>
        <a:accent4>
          <a:srgbClr val="000000"/>
        </a:accent4>
        <a:accent5>
          <a:srgbClr val="AAC2AC"/>
        </a:accent5>
        <a:accent6>
          <a:srgbClr val="00B03A"/>
        </a:accent6>
        <a:hlink>
          <a:srgbClr val="006622"/>
        </a:hlink>
        <a:folHlink>
          <a:srgbClr val="307A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691C2"/>
        </a:accent1>
        <a:accent2>
          <a:srgbClr val="659A2A"/>
        </a:accent2>
        <a:accent3>
          <a:srgbClr val="FFFFFF"/>
        </a:accent3>
        <a:accent4>
          <a:srgbClr val="000000"/>
        </a:accent4>
        <a:accent5>
          <a:srgbClr val="AEC7DD"/>
        </a:accent5>
        <a:accent6>
          <a:srgbClr val="5B8B25"/>
        </a:accent6>
        <a:hlink>
          <a:srgbClr val="8570B8"/>
        </a:hlink>
        <a:folHlink>
          <a:srgbClr val="2A9A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07545"/>
        </a:accent1>
        <a:accent2>
          <a:srgbClr val="2A9A51"/>
        </a:accent2>
        <a:accent3>
          <a:srgbClr val="FFFFFF"/>
        </a:accent3>
        <a:accent4>
          <a:srgbClr val="000000"/>
        </a:accent4>
        <a:accent5>
          <a:srgbClr val="D4BDB0"/>
        </a:accent5>
        <a:accent6>
          <a:srgbClr val="258B49"/>
        </a:accent6>
        <a:hlink>
          <a:srgbClr val="818625"/>
        </a:hlink>
        <a:folHlink>
          <a:srgbClr val="A860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A9A51"/>
        </a:accent1>
        <a:accent2>
          <a:srgbClr val="9A8A2A"/>
        </a:accent2>
        <a:accent3>
          <a:srgbClr val="FFFFFF"/>
        </a:accent3>
        <a:accent4>
          <a:srgbClr val="000000"/>
        </a:accent4>
        <a:accent5>
          <a:srgbClr val="ACCAB3"/>
        </a:accent5>
        <a:accent6>
          <a:srgbClr val="8B7D25"/>
        </a:accent6>
        <a:hlink>
          <a:srgbClr val="826AB8"/>
        </a:hlink>
        <a:folHlink>
          <a:srgbClr val="A66B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66FF99"/>
      </a:lt1>
      <a:dk2>
        <a:srgbClr val="000000"/>
      </a:dk2>
      <a:lt2>
        <a:srgbClr val="CCCCCC"/>
      </a:lt2>
      <a:accent1>
        <a:srgbClr val="3691C2"/>
      </a:accent1>
      <a:accent2>
        <a:srgbClr val="659A2A"/>
      </a:accent2>
      <a:accent3>
        <a:srgbClr val="B8FFCA"/>
      </a:accent3>
      <a:accent4>
        <a:srgbClr val="000000"/>
      </a:accent4>
      <a:accent5>
        <a:srgbClr val="AEC7DD"/>
      </a:accent5>
      <a:accent6>
        <a:srgbClr val="5B8B25"/>
      </a:accent6>
      <a:hlink>
        <a:srgbClr val="8570B8"/>
      </a:hlink>
      <a:folHlink>
        <a:srgbClr val="2A9A5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00852C"/>
        </a:accent1>
        <a:accent2>
          <a:srgbClr val="00C241"/>
        </a:accent2>
        <a:accent3>
          <a:srgbClr val="B8FFCA"/>
        </a:accent3>
        <a:accent4>
          <a:srgbClr val="000000"/>
        </a:accent4>
        <a:accent5>
          <a:srgbClr val="AAC2AC"/>
        </a:accent5>
        <a:accent6>
          <a:srgbClr val="00B03A"/>
        </a:accent6>
        <a:hlink>
          <a:srgbClr val="006622"/>
        </a:hlink>
        <a:folHlink>
          <a:srgbClr val="307A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3691C2"/>
        </a:accent1>
        <a:accent2>
          <a:srgbClr val="659A2A"/>
        </a:accent2>
        <a:accent3>
          <a:srgbClr val="B8FFCA"/>
        </a:accent3>
        <a:accent4>
          <a:srgbClr val="000000"/>
        </a:accent4>
        <a:accent5>
          <a:srgbClr val="AEC7DD"/>
        </a:accent5>
        <a:accent6>
          <a:srgbClr val="5B8B25"/>
        </a:accent6>
        <a:hlink>
          <a:srgbClr val="8570B8"/>
        </a:hlink>
        <a:folHlink>
          <a:srgbClr val="2A9A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B07545"/>
        </a:accent1>
        <a:accent2>
          <a:srgbClr val="2A9A51"/>
        </a:accent2>
        <a:accent3>
          <a:srgbClr val="B8FFCA"/>
        </a:accent3>
        <a:accent4>
          <a:srgbClr val="000000"/>
        </a:accent4>
        <a:accent5>
          <a:srgbClr val="D4BDB0"/>
        </a:accent5>
        <a:accent6>
          <a:srgbClr val="258B49"/>
        </a:accent6>
        <a:hlink>
          <a:srgbClr val="818625"/>
        </a:hlink>
        <a:folHlink>
          <a:srgbClr val="A860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2A9A51"/>
        </a:accent1>
        <a:accent2>
          <a:srgbClr val="9A8A2A"/>
        </a:accent2>
        <a:accent3>
          <a:srgbClr val="B8FFCA"/>
        </a:accent3>
        <a:accent4>
          <a:srgbClr val="000000"/>
        </a:accent4>
        <a:accent5>
          <a:srgbClr val="ACCAB3"/>
        </a:accent5>
        <a:accent6>
          <a:srgbClr val="8B7D25"/>
        </a:accent6>
        <a:hlink>
          <a:srgbClr val="826AB8"/>
        </a:hlink>
        <a:folHlink>
          <a:srgbClr val="A66B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52C"/>
        </a:accent1>
        <a:accent2>
          <a:srgbClr val="00C241"/>
        </a:accent2>
        <a:accent3>
          <a:srgbClr val="FFFFFF"/>
        </a:accent3>
        <a:accent4>
          <a:srgbClr val="000000"/>
        </a:accent4>
        <a:accent5>
          <a:srgbClr val="AAC2AC"/>
        </a:accent5>
        <a:accent6>
          <a:srgbClr val="00B03A"/>
        </a:accent6>
        <a:hlink>
          <a:srgbClr val="006622"/>
        </a:hlink>
        <a:folHlink>
          <a:srgbClr val="307A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691C2"/>
        </a:accent1>
        <a:accent2>
          <a:srgbClr val="659A2A"/>
        </a:accent2>
        <a:accent3>
          <a:srgbClr val="FFFFFF"/>
        </a:accent3>
        <a:accent4>
          <a:srgbClr val="000000"/>
        </a:accent4>
        <a:accent5>
          <a:srgbClr val="AEC7DD"/>
        </a:accent5>
        <a:accent6>
          <a:srgbClr val="5B8B25"/>
        </a:accent6>
        <a:hlink>
          <a:srgbClr val="8570B8"/>
        </a:hlink>
        <a:folHlink>
          <a:srgbClr val="2A9A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07545"/>
        </a:accent1>
        <a:accent2>
          <a:srgbClr val="2A9A51"/>
        </a:accent2>
        <a:accent3>
          <a:srgbClr val="FFFFFF"/>
        </a:accent3>
        <a:accent4>
          <a:srgbClr val="000000"/>
        </a:accent4>
        <a:accent5>
          <a:srgbClr val="D4BDB0"/>
        </a:accent5>
        <a:accent6>
          <a:srgbClr val="258B49"/>
        </a:accent6>
        <a:hlink>
          <a:srgbClr val="818625"/>
        </a:hlink>
        <a:folHlink>
          <a:srgbClr val="A860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A9A51"/>
        </a:accent1>
        <a:accent2>
          <a:srgbClr val="9A8A2A"/>
        </a:accent2>
        <a:accent3>
          <a:srgbClr val="FFFFFF"/>
        </a:accent3>
        <a:accent4>
          <a:srgbClr val="000000"/>
        </a:accent4>
        <a:accent5>
          <a:srgbClr val="ACCAB3"/>
        </a:accent5>
        <a:accent6>
          <a:srgbClr val="8B7D25"/>
        </a:accent6>
        <a:hlink>
          <a:srgbClr val="826AB8"/>
        </a:hlink>
        <a:folHlink>
          <a:srgbClr val="A66B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kvadrat plava">
  <a:themeElements>
    <a:clrScheme name="Office Theme 2">
      <a:dk1>
        <a:srgbClr val="333333"/>
      </a:dk1>
      <a:lt1>
        <a:srgbClr val="FFFFFF"/>
      </a:lt1>
      <a:dk2>
        <a:srgbClr val="003366"/>
      </a:dk2>
      <a:lt2>
        <a:srgbClr val="FFFFFF"/>
      </a:lt2>
      <a:accent1>
        <a:srgbClr val="ACAAF2"/>
      </a:accent1>
      <a:accent2>
        <a:srgbClr val="73D1C9"/>
      </a:accent2>
      <a:accent3>
        <a:srgbClr val="AAADB8"/>
      </a:accent3>
      <a:accent4>
        <a:srgbClr val="DADADA"/>
      </a:accent4>
      <a:accent5>
        <a:srgbClr val="D2D2F7"/>
      </a:accent5>
      <a:accent6>
        <a:srgbClr val="68BDB6"/>
      </a:accent6>
      <a:hlink>
        <a:srgbClr val="AACEF2"/>
      </a:hlink>
      <a:folHlink>
        <a:srgbClr val="D9C7E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7EB2E6"/>
        </a:accent1>
        <a:accent2>
          <a:srgbClr val="95BDE6"/>
        </a:accent2>
        <a:accent3>
          <a:srgbClr val="AAADB8"/>
        </a:accent3>
        <a:accent4>
          <a:srgbClr val="DADADA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ACAAF2"/>
        </a:accent1>
        <a:accent2>
          <a:srgbClr val="73D1C9"/>
        </a:accent2>
        <a:accent3>
          <a:srgbClr val="AAADB8"/>
        </a:accent3>
        <a:accent4>
          <a:srgbClr val="DADADA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E0C170"/>
        </a:accent1>
        <a:accent2>
          <a:srgbClr val="82B8ED"/>
        </a:accent2>
        <a:accent3>
          <a:srgbClr val="AAADB8"/>
        </a:accent3>
        <a:accent4>
          <a:srgbClr val="DADADA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C5D96C"/>
        </a:accent1>
        <a:accent2>
          <a:srgbClr val="EDB877"/>
        </a:accent2>
        <a:accent3>
          <a:srgbClr val="AAADB8"/>
        </a:accent3>
        <a:accent4>
          <a:srgbClr val="DADADA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2E6"/>
        </a:accent1>
        <a:accent2>
          <a:srgbClr val="95BDE6"/>
        </a:accent2>
        <a:accent3>
          <a:srgbClr val="FFFFFF"/>
        </a:accent3>
        <a:accent4>
          <a:srgbClr val="000000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CAAF2"/>
        </a:accent1>
        <a:accent2>
          <a:srgbClr val="73D1C9"/>
        </a:accent2>
        <a:accent3>
          <a:srgbClr val="FFFFFF"/>
        </a:accent3>
        <a:accent4>
          <a:srgbClr val="000000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0C170"/>
        </a:accent1>
        <a:accent2>
          <a:srgbClr val="82B8ED"/>
        </a:accent2>
        <a:accent3>
          <a:srgbClr val="FFFFFF"/>
        </a:accent3>
        <a:accent4>
          <a:srgbClr val="000000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5D96C"/>
        </a:accent1>
        <a:accent2>
          <a:srgbClr val="EDB877"/>
        </a:accent2>
        <a:accent3>
          <a:srgbClr val="FFFFFF"/>
        </a:accent3>
        <a:accent4>
          <a:srgbClr val="000000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4_Default Design">
  <a:themeElements>
    <a:clrScheme name="1_Default Design 2">
      <a:dk1>
        <a:srgbClr val="333333"/>
      </a:dk1>
      <a:lt1>
        <a:srgbClr val="FFFFFF"/>
      </a:lt1>
      <a:dk2>
        <a:srgbClr val="003366"/>
      </a:dk2>
      <a:lt2>
        <a:srgbClr val="FFFFFF"/>
      </a:lt2>
      <a:accent1>
        <a:srgbClr val="ACAAF2"/>
      </a:accent1>
      <a:accent2>
        <a:srgbClr val="73D1C9"/>
      </a:accent2>
      <a:accent3>
        <a:srgbClr val="AAADB8"/>
      </a:accent3>
      <a:accent4>
        <a:srgbClr val="DADADA"/>
      </a:accent4>
      <a:accent5>
        <a:srgbClr val="D2D2F7"/>
      </a:accent5>
      <a:accent6>
        <a:srgbClr val="68BDB6"/>
      </a:accent6>
      <a:hlink>
        <a:srgbClr val="AACEF2"/>
      </a:hlink>
      <a:folHlink>
        <a:srgbClr val="D9C7E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7EB2E6"/>
        </a:accent1>
        <a:accent2>
          <a:srgbClr val="95BDE6"/>
        </a:accent2>
        <a:accent3>
          <a:srgbClr val="AAADB8"/>
        </a:accent3>
        <a:accent4>
          <a:srgbClr val="DADADA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ACAAF2"/>
        </a:accent1>
        <a:accent2>
          <a:srgbClr val="73D1C9"/>
        </a:accent2>
        <a:accent3>
          <a:srgbClr val="AAADB8"/>
        </a:accent3>
        <a:accent4>
          <a:srgbClr val="DADADA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E0C170"/>
        </a:accent1>
        <a:accent2>
          <a:srgbClr val="82B8ED"/>
        </a:accent2>
        <a:accent3>
          <a:srgbClr val="AAADB8"/>
        </a:accent3>
        <a:accent4>
          <a:srgbClr val="DADADA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C5D96C"/>
        </a:accent1>
        <a:accent2>
          <a:srgbClr val="EDB877"/>
        </a:accent2>
        <a:accent3>
          <a:srgbClr val="AAADB8"/>
        </a:accent3>
        <a:accent4>
          <a:srgbClr val="DADADA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2E6"/>
        </a:accent1>
        <a:accent2>
          <a:srgbClr val="95BDE6"/>
        </a:accent2>
        <a:accent3>
          <a:srgbClr val="FFFFFF"/>
        </a:accent3>
        <a:accent4>
          <a:srgbClr val="000000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CAAF2"/>
        </a:accent1>
        <a:accent2>
          <a:srgbClr val="73D1C9"/>
        </a:accent2>
        <a:accent3>
          <a:srgbClr val="FFFFFF"/>
        </a:accent3>
        <a:accent4>
          <a:srgbClr val="000000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0C170"/>
        </a:accent1>
        <a:accent2>
          <a:srgbClr val="82B8ED"/>
        </a:accent2>
        <a:accent3>
          <a:srgbClr val="FFFFFF"/>
        </a:accent3>
        <a:accent4>
          <a:srgbClr val="000000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5D96C"/>
        </a:accent1>
        <a:accent2>
          <a:srgbClr val="EDB877"/>
        </a:accent2>
        <a:accent3>
          <a:srgbClr val="FFFFFF"/>
        </a:accent3>
        <a:accent4>
          <a:srgbClr val="000000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zelena sa cvjeticima">
  <a:themeElements>
    <a:clrScheme name="Office Theme 2">
      <a:dk1>
        <a:srgbClr val="333333"/>
      </a:dk1>
      <a:lt1>
        <a:srgbClr val="FFFFFF"/>
      </a:lt1>
      <a:dk2>
        <a:srgbClr val="009900"/>
      </a:dk2>
      <a:lt2>
        <a:srgbClr val="FFFFFF"/>
      </a:lt2>
      <a:accent1>
        <a:srgbClr val="88E2FF"/>
      </a:accent1>
      <a:accent2>
        <a:srgbClr val="C8ED57"/>
      </a:accent2>
      <a:accent3>
        <a:srgbClr val="AACAAA"/>
      </a:accent3>
      <a:accent4>
        <a:srgbClr val="DADADA"/>
      </a:accent4>
      <a:accent5>
        <a:srgbClr val="C3EEFF"/>
      </a:accent5>
      <a:accent6>
        <a:srgbClr val="B5D74E"/>
      </a:accent6>
      <a:hlink>
        <a:srgbClr val="FFE36E"/>
      </a:hlink>
      <a:folHlink>
        <a:srgbClr val="76F77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00FF00"/>
        </a:accent1>
        <a:accent2>
          <a:srgbClr val="50E050"/>
        </a:accent2>
        <a:accent3>
          <a:srgbClr val="AACAAA"/>
        </a:accent3>
        <a:accent4>
          <a:srgbClr val="DADADA"/>
        </a:accent4>
        <a:accent5>
          <a:srgbClr val="AAFFAA"/>
        </a:accent5>
        <a:accent6>
          <a:srgbClr val="48CB48"/>
        </a:accent6>
        <a:hlink>
          <a:srgbClr val="D6FFD6"/>
        </a:hlink>
        <a:folHlink>
          <a:srgbClr val="A8E0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88E2FF"/>
        </a:accent1>
        <a:accent2>
          <a:srgbClr val="C8ED57"/>
        </a:accent2>
        <a:accent3>
          <a:srgbClr val="AACAAA"/>
        </a:accent3>
        <a:accent4>
          <a:srgbClr val="DADADA"/>
        </a:accent4>
        <a:accent5>
          <a:srgbClr val="C3EEFF"/>
        </a:accent5>
        <a:accent6>
          <a:srgbClr val="B5D74E"/>
        </a:accent6>
        <a:hlink>
          <a:srgbClr val="FFE36E"/>
        </a:hlink>
        <a:folHlink>
          <a:srgbClr val="76F7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FFD7EE"/>
        </a:accent1>
        <a:accent2>
          <a:srgbClr val="DDD6FF"/>
        </a:accent2>
        <a:accent3>
          <a:srgbClr val="AACAAA"/>
        </a:accent3>
        <a:accent4>
          <a:srgbClr val="DADADA"/>
        </a:accent4>
        <a:accent5>
          <a:srgbClr val="FFE8F5"/>
        </a:accent5>
        <a:accent6>
          <a:srgbClr val="C8C2E7"/>
        </a:accent6>
        <a:hlink>
          <a:srgbClr val="8CED8C"/>
        </a:hlink>
        <a:folHlink>
          <a:srgbClr val="FFBF9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95F095"/>
        </a:accent1>
        <a:accent2>
          <a:srgbClr val="D9D1FF"/>
        </a:accent2>
        <a:accent3>
          <a:srgbClr val="AACAAA"/>
        </a:accent3>
        <a:accent4>
          <a:srgbClr val="DADADA"/>
        </a:accent4>
        <a:accent5>
          <a:srgbClr val="C8F6C8"/>
        </a:accent5>
        <a:accent6>
          <a:srgbClr val="C4BDE7"/>
        </a:accent6>
        <a:hlink>
          <a:srgbClr val="FAC0C0"/>
        </a:hlink>
        <a:folHlink>
          <a:srgbClr val="FAE17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FF00"/>
        </a:accent1>
        <a:accent2>
          <a:srgbClr val="50E050"/>
        </a:accent2>
        <a:accent3>
          <a:srgbClr val="FFFFFF"/>
        </a:accent3>
        <a:accent4>
          <a:srgbClr val="000000"/>
        </a:accent4>
        <a:accent5>
          <a:srgbClr val="AAFFAA"/>
        </a:accent5>
        <a:accent6>
          <a:srgbClr val="48CB48"/>
        </a:accent6>
        <a:hlink>
          <a:srgbClr val="D6FFD6"/>
        </a:hlink>
        <a:folHlink>
          <a:srgbClr val="A8E0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8E2FF"/>
        </a:accent1>
        <a:accent2>
          <a:srgbClr val="C8ED57"/>
        </a:accent2>
        <a:accent3>
          <a:srgbClr val="FFFFFF"/>
        </a:accent3>
        <a:accent4>
          <a:srgbClr val="000000"/>
        </a:accent4>
        <a:accent5>
          <a:srgbClr val="C3EEFF"/>
        </a:accent5>
        <a:accent6>
          <a:srgbClr val="B5D74E"/>
        </a:accent6>
        <a:hlink>
          <a:srgbClr val="FFE36E"/>
        </a:hlink>
        <a:folHlink>
          <a:srgbClr val="76F7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7EE"/>
        </a:accent1>
        <a:accent2>
          <a:srgbClr val="DDD6FF"/>
        </a:accent2>
        <a:accent3>
          <a:srgbClr val="FFFFFF"/>
        </a:accent3>
        <a:accent4>
          <a:srgbClr val="000000"/>
        </a:accent4>
        <a:accent5>
          <a:srgbClr val="FFE8F5"/>
        </a:accent5>
        <a:accent6>
          <a:srgbClr val="C8C2E7"/>
        </a:accent6>
        <a:hlink>
          <a:srgbClr val="8CED8C"/>
        </a:hlink>
        <a:folHlink>
          <a:srgbClr val="FFB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5F095"/>
        </a:accent1>
        <a:accent2>
          <a:srgbClr val="D9D1FF"/>
        </a:accent2>
        <a:accent3>
          <a:srgbClr val="FFFFFF"/>
        </a:accent3>
        <a:accent4>
          <a:srgbClr val="000000"/>
        </a:accent4>
        <a:accent5>
          <a:srgbClr val="C8F6C8"/>
        </a:accent5>
        <a:accent6>
          <a:srgbClr val="C4BDE7"/>
        </a:accent6>
        <a:hlink>
          <a:srgbClr val="FAC0C0"/>
        </a:hlink>
        <a:folHlink>
          <a:srgbClr val="FAE1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5_Default Design">
  <a:themeElements>
    <a:clrScheme name="1_Default Design 2">
      <a:dk1>
        <a:srgbClr val="333333"/>
      </a:dk1>
      <a:lt1>
        <a:srgbClr val="FFFFFF"/>
      </a:lt1>
      <a:dk2>
        <a:srgbClr val="009900"/>
      </a:dk2>
      <a:lt2>
        <a:srgbClr val="FFFFFF"/>
      </a:lt2>
      <a:accent1>
        <a:srgbClr val="88E2FF"/>
      </a:accent1>
      <a:accent2>
        <a:srgbClr val="C8ED57"/>
      </a:accent2>
      <a:accent3>
        <a:srgbClr val="AACAAA"/>
      </a:accent3>
      <a:accent4>
        <a:srgbClr val="DADADA"/>
      </a:accent4>
      <a:accent5>
        <a:srgbClr val="C3EEFF"/>
      </a:accent5>
      <a:accent6>
        <a:srgbClr val="B5D74E"/>
      </a:accent6>
      <a:hlink>
        <a:srgbClr val="FFE36E"/>
      </a:hlink>
      <a:folHlink>
        <a:srgbClr val="76F77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00FF00"/>
        </a:accent1>
        <a:accent2>
          <a:srgbClr val="50E050"/>
        </a:accent2>
        <a:accent3>
          <a:srgbClr val="AACAAA"/>
        </a:accent3>
        <a:accent4>
          <a:srgbClr val="DADADA"/>
        </a:accent4>
        <a:accent5>
          <a:srgbClr val="AAFFAA"/>
        </a:accent5>
        <a:accent6>
          <a:srgbClr val="48CB48"/>
        </a:accent6>
        <a:hlink>
          <a:srgbClr val="D6FFD6"/>
        </a:hlink>
        <a:folHlink>
          <a:srgbClr val="A8E0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88E2FF"/>
        </a:accent1>
        <a:accent2>
          <a:srgbClr val="C8ED57"/>
        </a:accent2>
        <a:accent3>
          <a:srgbClr val="AACAAA"/>
        </a:accent3>
        <a:accent4>
          <a:srgbClr val="DADADA"/>
        </a:accent4>
        <a:accent5>
          <a:srgbClr val="C3EEFF"/>
        </a:accent5>
        <a:accent6>
          <a:srgbClr val="B5D74E"/>
        </a:accent6>
        <a:hlink>
          <a:srgbClr val="FFE36E"/>
        </a:hlink>
        <a:folHlink>
          <a:srgbClr val="76F7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FFD7EE"/>
        </a:accent1>
        <a:accent2>
          <a:srgbClr val="DDD6FF"/>
        </a:accent2>
        <a:accent3>
          <a:srgbClr val="AACAAA"/>
        </a:accent3>
        <a:accent4>
          <a:srgbClr val="DADADA"/>
        </a:accent4>
        <a:accent5>
          <a:srgbClr val="FFE8F5"/>
        </a:accent5>
        <a:accent6>
          <a:srgbClr val="C8C2E7"/>
        </a:accent6>
        <a:hlink>
          <a:srgbClr val="8CED8C"/>
        </a:hlink>
        <a:folHlink>
          <a:srgbClr val="FFBF9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95F095"/>
        </a:accent1>
        <a:accent2>
          <a:srgbClr val="D9D1FF"/>
        </a:accent2>
        <a:accent3>
          <a:srgbClr val="AACAAA"/>
        </a:accent3>
        <a:accent4>
          <a:srgbClr val="DADADA"/>
        </a:accent4>
        <a:accent5>
          <a:srgbClr val="C8F6C8"/>
        </a:accent5>
        <a:accent6>
          <a:srgbClr val="C4BDE7"/>
        </a:accent6>
        <a:hlink>
          <a:srgbClr val="FAC0C0"/>
        </a:hlink>
        <a:folHlink>
          <a:srgbClr val="FAE17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FF00"/>
        </a:accent1>
        <a:accent2>
          <a:srgbClr val="50E050"/>
        </a:accent2>
        <a:accent3>
          <a:srgbClr val="FFFFFF"/>
        </a:accent3>
        <a:accent4>
          <a:srgbClr val="000000"/>
        </a:accent4>
        <a:accent5>
          <a:srgbClr val="AAFFAA"/>
        </a:accent5>
        <a:accent6>
          <a:srgbClr val="48CB48"/>
        </a:accent6>
        <a:hlink>
          <a:srgbClr val="D6FFD6"/>
        </a:hlink>
        <a:folHlink>
          <a:srgbClr val="A8E0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8E2FF"/>
        </a:accent1>
        <a:accent2>
          <a:srgbClr val="C8ED57"/>
        </a:accent2>
        <a:accent3>
          <a:srgbClr val="FFFFFF"/>
        </a:accent3>
        <a:accent4>
          <a:srgbClr val="000000"/>
        </a:accent4>
        <a:accent5>
          <a:srgbClr val="C3EEFF"/>
        </a:accent5>
        <a:accent6>
          <a:srgbClr val="B5D74E"/>
        </a:accent6>
        <a:hlink>
          <a:srgbClr val="FFE36E"/>
        </a:hlink>
        <a:folHlink>
          <a:srgbClr val="76F7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7EE"/>
        </a:accent1>
        <a:accent2>
          <a:srgbClr val="DDD6FF"/>
        </a:accent2>
        <a:accent3>
          <a:srgbClr val="FFFFFF"/>
        </a:accent3>
        <a:accent4>
          <a:srgbClr val="000000"/>
        </a:accent4>
        <a:accent5>
          <a:srgbClr val="FFE8F5"/>
        </a:accent5>
        <a:accent6>
          <a:srgbClr val="C8C2E7"/>
        </a:accent6>
        <a:hlink>
          <a:srgbClr val="8CED8C"/>
        </a:hlink>
        <a:folHlink>
          <a:srgbClr val="FFB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5F095"/>
        </a:accent1>
        <a:accent2>
          <a:srgbClr val="D9D1FF"/>
        </a:accent2>
        <a:accent3>
          <a:srgbClr val="FFFFFF"/>
        </a:accent3>
        <a:accent4>
          <a:srgbClr val="000000"/>
        </a:accent4>
        <a:accent5>
          <a:srgbClr val="C8F6C8"/>
        </a:accent5>
        <a:accent6>
          <a:srgbClr val="C4BDE7"/>
        </a:accent6>
        <a:hlink>
          <a:srgbClr val="FAC0C0"/>
        </a:hlink>
        <a:folHlink>
          <a:srgbClr val="FAE1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lila">
  <a:themeElements>
    <a:clrScheme name="Default Design 2">
      <a:dk1>
        <a:srgbClr val="000000"/>
      </a:dk1>
      <a:lt1>
        <a:srgbClr val="9999CC"/>
      </a:lt1>
      <a:dk2>
        <a:srgbClr val="000000"/>
      </a:dk2>
      <a:lt2>
        <a:srgbClr val="666666"/>
      </a:lt2>
      <a:accent1>
        <a:srgbClr val="4E3366"/>
      </a:accent1>
      <a:accent2>
        <a:srgbClr val="2F4C26"/>
      </a:accent2>
      <a:accent3>
        <a:srgbClr val="CACAE2"/>
      </a:accent3>
      <a:accent4>
        <a:srgbClr val="000000"/>
      </a:accent4>
      <a:accent5>
        <a:srgbClr val="B2ADB8"/>
      </a:accent5>
      <a:accent6>
        <a:srgbClr val="2A4421"/>
      </a:accent6>
      <a:hlink>
        <a:srgbClr val="334D66"/>
      </a:hlink>
      <a:folHlink>
        <a:srgbClr val="3333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9999CC"/>
        </a:lt1>
        <a:dk2>
          <a:srgbClr val="000000"/>
        </a:dk2>
        <a:lt2>
          <a:srgbClr val="666666"/>
        </a:lt2>
        <a:accent1>
          <a:srgbClr val="6868CA"/>
        </a:accent1>
        <a:accent2>
          <a:srgbClr val="4444AC"/>
        </a:accent2>
        <a:accent3>
          <a:srgbClr val="CACAE2"/>
        </a:accent3>
        <a:accent4>
          <a:srgbClr val="000000"/>
        </a:accent4>
        <a:accent5>
          <a:srgbClr val="B9B9E1"/>
        </a:accent5>
        <a:accent6>
          <a:srgbClr val="3D3D9B"/>
        </a:accent6>
        <a:hlink>
          <a:srgbClr val="00008D"/>
        </a:hlink>
        <a:folHlink>
          <a:srgbClr val="2929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9999CC"/>
        </a:lt1>
        <a:dk2>
          <a:srgbClr val="000000"/>
        </a:dk2>
        <a:lt2>
          <a:srgbClr val="666666"/>
        </a:lt2>
        <a:accent1>
          <a:srgbClr val="4E3366"/>
        </a:accent1>
        <a:accent2>
          <a:srgbClr val="2F4C26"/>
        </a:accent2>
        <a:accent3>
          <a:srgbClr val="CACAE2"/>
        </a:accent3>
        <a:accent4>
          <a:srgbClr val="000000"/>
        </a:accent4>
        <a:accent5>
          <a:srgbClr val="B2ADB8"/>
        </a:accent5>
        <a:accent6>
          <a:srgbClr val="2A4421"/>
        </a:accent6>
        <a:hlink>
          <a:srgbClr val="334D66"/>
        </a:hlink>
        <a:folHlink>
          <a:srgbClr val="33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9999CC"/>
        </a:lt1>
        <a:dk2>
          <a:srgbClr val="000000"/>
        </a:dk2>
        <a:lt2>
          <a:srgbClr val="666666"/>
        </a:lt2>
        <a:accent1>
          <a:srgbClr val="675033"/>
        </a:accent1>
        <a:accent2>
          <a:srgbClr val="666633"/>
        </a:accent2>
        <a:accent3>
          <a:srgbClr val="CACAE2"/>
        </a:accent3>
        <a:accent4>
          <a:srgbClr val="000000"/>
        </a:accent4>
        <a:accent5>
          <a:srgbClr val="B8B3AD"/>
        </a:accent5>
        <a:accent6>
          <a:srgbClr val="5C5C2D"/>
        </a:accent6>
        <a:hlink>
          <a:srgbClr val="66335C"/>
        </a:hlink>
        <a:folHlink>
          <a:srgbClr val="3E3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9999CC"/>
        </a:lt1>
        <a:dk2>
          <a:srgbClr val="000000"/>
        </a:dk2>
        <a:lt2>
          <a:srgbClr val="666666"/>
        </a:lt2>
        <a:accent1>
          <a:srgbClr val="46468D"/>
        </a:accent1>
        <a:accent2>
          <a:srgbClr val="375D2E"/>
        </a:accent2>
        <a:accent3>
          <a:srgbClr val="CACAE2"/>
        </a:accent3>
        <a:accent4>
          <a:srgbClr val="000000"/>
        </a:accent4>
        <a:accent5>
          <a:srgbClr val="B0B0C5"/>
        </a:accent5>
        <a:accent6>
          <a:srgbClr val="315329"/>
        </a:accent6>
        <a:hlink>
          <a:srgbClr val="783C41"/>
        </a:hlink>
        <a:folHlink>
          <a:srgbClr val="665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868CA"/>
        </a:accent1>
        <a:accent2>
          <a:srgbClr val="4444AC"/>
        </a:accent2>
        <a:accent3>
          <a:srgbClr val="FFFFFF"/>
        </a:accent3>
        <a:accent4>
          <a:srgbClr val="000000"/>
        </a:accent4>
        <a:accent5>
          <a:srgbClr val="B9B9E1"/>
        </a:accent5>
        <a:accent6>
          <a:srgbClr val="3D3D9B"/>
        </a:accent6>
        <a:hlink>
          <a:srgbClr val="00008D"/>
        </a:hlink>
        <a:folHlink>
          <a:srgbClr val="2929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E3366"/>
        </a:accent1>
        <a:accent2>
          <a:srgbClr val="2F4C26"/>
        </a:accent2>
        <a:accent3>
          <a:srgbClr val="FFFFFF"/>
        </a:accent3>
        <a:accent4>
          <a:srgbClr val="000000"/>
        </a:accent4>
        <a:accent5>
          <a:srgbClr val="B2ADB8"/>
        </a:accent5>
        <a:accent6>
          <a:srgbClr val="2A4421"/>
        </a:accent6>
        <a:hlink>
          <a:srgbClr val="334D66"/>
        </a:hlink>
        <a:folHlink>
          <a:srgbClr val="33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75033"/>
        </a:accent1>
        <a:accent2>
          <a:srgbClr val="666633"/>
        </a:accent2>
        <a:accent3>
          <a:srgbClr val="FFFFFF"/>
        </a:accent3>
        <a:accent4>
          <a:srgbClr val="000000"/>
        </a:accent4>
        <a:accent5>
          <a:srgbClr val="B8B3AD"/>
        </a:accent5>
        <a:accent6>
          <a:srgbClr val="5C5C2D"/>
        </a:accent6>
        <a:hlink>
          <a:srgbClr val="66335C"/>
        </a:hlink>
        <a:folHlink>
          <a:srgbClr val="3E3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468D"/>
        </a:accent1>
        <a:accent2>
          <a:srgbClr val="375D2E"/>
        </a:accent2>
        <a:accent3>
          <a:srgbClr val="FFFFFF"/>
        </a:accent3>
        <a:accent4>
          <a:srgbClr val="000000"/>
        </a:accent4>
        <a:accent5>
          <a:srgbClr val="B0B0C5"/>
        </a:accent5>
        <a:accent6>
          <a:srgbClr val="315329"/>
        </a:accent6>
        <a:hlink>
          <a:srgbClr val="783C41"/>
        </a:hlink>
        <a:folHlink>
          <a:srgbClr val="665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6_Default Design">
  <a:themeElements>
    <a:clrScheme name="1_Default Design 2">
      <a:dk1>
        <a:srgbClr val="000000"/>
      </a:dk1>
      <a:lt1>
        <a:srgbClr val="9999CC"/>
      </a:lt1>
      <a:dk2>
        <a:srgbClr val="000000"/>
      </a:dk2>
      <a:lt2>
        <a:srgbClr val="666666"/>
      </a:lt2>
      <a:accent1>
        <a:srgbClr val="4E3366"/>
      </a:accent1>
      <a:accent2>
        <a:srgbClr val="2F4C26"/>
      </a:accent2>
      <a:accent3>
        <a:srgbClr val="CACAE2"/>
      </a:accent3>
      <a:accent4>
        <a:srgbClr val="000000"/>
      </a:accent4>
      <a:accent5>
        <a:srgbClr val="B2ADB8"/>
      </a:accent5>
      <a:accent6>
        <a:srgbClr val="2A4421"/>
      </a:accent6>
      <a:hlink>
        <a:srgbClr val="334D66"/>
      </a:hlink>
      <a:folHlink>
        <a:srgbClr val="3333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99CC"/>
        </a:lt1>
        <a:dk2>
          <a:srgbClr val="000000"/>
        </a:dk2>
        <a:lt2>
          <a:srgbClr val="666666"/>
        </a:lt2>
        <a:accent1>
          <a:srgbClr val="6868CA"/>
        </a:accent1>
        <a:accent2>
          <a:srgbClr val="4444AC"/>
        </a:accent2>
        <a:accent3>
          <a:srgbClr val="CACAE2"/>
        </a:accent3>
        <a:accent4>
          <a:srgbClr val="000000"/>
        </a:accent4>
        <a:accent5>
          <a:srgbClr val="B9B9E1"/>
        </a:accent5>
        <a:accent6>
          <a:srgbClr val="3D3D9B"/>
        </a:accent6>
        <a:hlink>
          <a:srgbClr val="00008D"/>
        </a:hlink>
        <a:folHlink>
          <a:srgbClr val="2929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99CC"/>
        </a:lt1>
        <a:dk2>
          <a:srgbClr val="000000"/>
        </a:dk2>
        <a:lt2>
          <a:srgbClr val="666666"/>
        </a:lt2>
        <a:accent1>
          <a:srgbClr val="4E3366"/>
        </a:accent1>
        <a:accent2>
          <a:srgbClr val="2F4C26"/>
        </a:accent2>
        <a:accent3>
          <a:srgbClr val="CACAE2"/>
        </a:accent3>
        <a:accent4>
          <a:srgbClr val="000000"/>
        </a:accent4>
        <a:accent5>
          <a:srgbClr val="B2ADB8"/>
        </a:accent5>
        <a:accent6>
          <a:srgbClr val="2A4421"/>
        </a:accent6>
        <a:hlink>
          <a:srgbClr val="334D66"/>
        </a:hlink>
        <a:folHlink>
          <a:srgbClr val="33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99CC"/>
        </a:lt1>
        <a:dk2>
          <a:srgbClr val="000000"/>
        </a:dk2>
        <a:lt2>
          <a:srgbClr val="666666"/>
        </a:lt2>
        <a:accent1>
          <a:srgbClr val="675033"/>
        </a:accent1>
        <a:accent2>
          <a:srgbClr val="666633"/>
        </a:accent2>
        <a:accent3>
          <a:srgbClr val="CACAE2"/>
        </a:accent3>
        <a:accent4>
          <a:srgbClr val="000000"/>
        </a:accent4>
        <a:accent5>
          <a:srgbClr val="B8B3AD"/>
        </a:accent5>
        <a:accent6>
          <a:srgbClr val="5C5C2D"/>
        </a:accent6>
        <a:hlink>
          <a:srgbClr val="66335C"/>
        </a:hlink>
        <a:folHlink>
          <a:srgbClr val="3E3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99CC"/>
        </a:lt1>
        <a:dk2>
          <a:srgbClr val="000000"/>
        </a:dk2>
        <a:lt2>
          <a:srgbClr val="666666"/>
        </a:lt2>
        <a:accent1>
          <a:srgbClr val="46468D"/>
        </a:accent1>
        <a:accent2>
          <a:srgbClr val="375D2E"/>
        </a:accent2>
        <a:accent3>
          <a:srgbClr val="CACAE2"/>
        </a:accent3>
        <a:accent4>
          <a:srgbClr val="000000"/>
        </a:accent4>
        <a:accent5>
          <a:srgbClr val="B0B0C5"/>
        </a:accent5>
        <a:accent6>
          <a:srgbClr val="315329"/>
        </a:accent6>
        <a:hlink>
          <a:srgbClr val="783C41"/>
        </a:hlink>
        <a:folHlink>
          <a:srgbClr val="665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868CA"/>
        </a:accent1>
        <a:accent2>
          <a:srgbClr val="4444AC"/>
        </a:accent2>
        <a:accent3>
          <a:srgbClr val="FFFFFF"/>
        </a:accent3>
        <a:accent4>
          <a:srgbClr val="000000"/>
        </a:accent4>
        <a:accent5>
          <a:srgbClr val="B9B9E1"/>
        </a:accent5>
        <a:accent6>
          <a:srgbClr val="3D3D9B"/>
        </a:accent6>
        <a:hlink>
          <a:srgbClr val="00008D"/>
        </a:hlink>
        <a:folHlink>
          <a:srgbClr val="2929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E3366"/>
        </a:accent1>
        <a:accent2>
          <a:srgbClr val="2F4C26"/>
        </a:accent2>
        <a:accent3>
          <a:srgbClr val="FFFFFF"/>
        </a:accent3>
        <a:accent4>
          <a:srgbClr val="000000"/>
        </a:accent4>
        <a:accent5>
          <a:srgbClr val="B2ADB8"/>
        </a:accent5>
        <a:accent6>
          <a:srgbClr val="2A4421"/>
        </a:accent6>
        <a:hlink>
          <a:srgbClr val="334D66"/>
        </a:hlink>
        <a:folHlink>
          <a:srgbClr val="33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75033"/>
        </a:accent1>
        <a:accent2>
          <a:srgbClr val="666633"/>
        </a:accent2>
        <a:accent3>
          <a:srgbClr val="FFFFFF"/>
        </a:accent3>
        <a:accent4>
          <a:srgbClr val="000000"/>
        </a:accent4>
        <a:accent5>
          <a:srgbClr val="B8B3AD"/>
        </a:accent5>
        <a:accent6>
          <a:srgbClr val="5C5C2D"/>
        </a:accent6>
        <a:hlink>
          <a:srgbClr val="66335C"/>
        </a:hlink>
        <a:folHlink>
          <a:srgbClr val="3E3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468D"/>
        </a:accent1>
        <a:accent2>
          <a:srgbClr val="375D2E"/>
        </a:accent2>
        <a:accent3>
          <a:srgbClr val="FFFFFF"/>
        </a:accent3>
        <a:accent4>
          <a:srgbClr val="000000"/>
        </a:accent4>
        <a:accent5>
          <a:srgbClr val="B0B0C5"/>
        </a:accent5>
        <a:accent6>
          <a:srgbClr val="315329"/>
        </a:accent6>
        <a:hlink>
          <a:srgbClr val="783C41"/>
        </a:hlink>
        <a:folHlink>
          <a:srgbClr val="665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master">
  <a:themeElements>
    <a:clrScheme name="">
      <a:dk1>
        <a:srgbClr val="000000"/>
      </a:dk1>
      <a:lt1>
        <a:srgbClr val="9966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9966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9966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Anim-11_Stage">
  <a:themeElements>
    <a:clrScheme name="Default Design 13">
      <a:dk1>
        <a:srgbClr val="808080"/>
      </a:dk1>
      <a:lt1>
        <a:srgbClr val="FFFFFF"/>
      </a:lt1>
      <a:dk2>
        <a:srgbClr val="5E2420"/>
      </a:dk2>
      <a:lt2>
        <a:srgbClr val="FFFFFF"/>
      </a:lt2>
      <a:accent1>
        <a:srgbClr val="D29F29"/>
      </a:accent1>
      <a:accent2>
        <a:srgbClr val="C04527"/>
      </a:accent2>
      <a:accent3>
        <a:srgbClr val="B6ACAB"/>
      </a:accent3>
      <a:accent4>
        <a:srgbClr val="DADADA"/>
      </a:accent4>
      <a:accent5>
        <a:srgbClr val="E5CDAC"/>
      </a:accent5>
      <a:accent6>
        <a:srgbClr val="AE3E22"/>
      </a:accent6>
      <a:hlink>
        <a:srgbClr val="B89749"/>
      </a:hlink>
      <a:folHlink>
        <a:srgbClr val="B58346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FF"/>
        </a:lt1>
        <a:dk2>
          <a:srgbClr val="5E2420"/>
        </a:dk2>
        <a:lt2>
          <a:srgbClr val="FFFFFF"/>
        </a:lt2>
        <a:accent1>
          <a:srgbClr val="D29F29"/>
        </a:accent1>
        <a:accent2>
          <a:srgbClr val="C04527"/>
        </a:accent2>
        <a:accent3>
          <a:srgbClr val="B6ACAB"/>
        </a:accent3>
        <a:accent4>
          <a:srgbClr val="DADADA"/>
        </a:accent4>
        <a:accent5>
          <a:srgbClr val="E5CDAC"/>
        </a:accent5>
        <a:accent6>
          <a:srgbClr val="AE3E22"/>
        </a:accent6>
        <a:hlink>
          <a:srgbClr val="B89749"/>
        </a:hlink>
        <a:folHlink>
          <a:srgbClr val="B583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C1F00"/>
        </a:dk1>
        <a:lt1>
          <a:srgbClr val="FFFFFF"/>
        </a:lt1>
        <a:dk2>
          <a:srgbClr val="5E2420"/>
        </a:dk2>
        <a:lt2>
          <a:srgbClr val="FFFFFF"/>
        </a:lt2>
        <a:accent1>
          <a:srgbClr val="713E39"/>
        </a:accent1>
        <a:accent2>
          <a:srgbClr val="BE7960"/>
        </a:accent2>
        <a:accent3>
          <a:srgbClr val="B6ACAB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z cvjetna">
  <a:themeElements>
    <a:clrScheme name="Default Design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ez sa cvijetom">
  <a:themeElements>
    <a:clrScheme name="Default Design 2">
      <a:dk1>
        <a:srgbClr val="000000"/>
      </a:dk1>
      <a:lt1>
        <a:srgbClr val="CC9966"/>
      </a:lt1>
      <a:dk2>
        <a:srgbClr val="000000"/>
      </a:dk2>
      <a:lt2>
        <a:srgbClr val="666666"/>
      </a:lt2>
      <a:accent1>
        <a:srgbClr val="664E14"/>
      </a:accent1>
      <a:accent2>
        <a:srgbClr val="803826"/>
      </a:accent2>
      <a:accent3>
        <a:srgbClr val="E2CAB8"/>
      </a:accent3>
      <a:accent4>
        <a:srgbClr val="000000"/>
      </a:accent4>
      <a:accent5>
        <a:srgbClr val="B8B2AA"/>
      </a:accent5>
      <a:accent6>
        <a:srgbClr val="733221"/>
      </a:accent6>
      <a:hlink>
        <a:srgbClr val="464C0F"/>
      </a:hlink>
      <a:folHlink>
        <a:srgbClr val="663D1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AD5803"/>
        </a:accent1>
        <a:accent2>
          <a:srgbClr val="704C28"/>
        </a:accent2>
        <a:accent3>
          <a:srgbClr val="E2CAB8"/>
        </a:accent3>
        <a:accent4>
          <a:srgbClr val="000000"/>
        </a:accent4>
        <a:accent5>
          <a:srgbClr val="D3B4AA"/>
        </a:accent5>
        <a:accent6>
          <a:srgbClr val="654423"/>
        </a:accent6>
        <a:hlink>
          <a:srgbClr val="512900"/>
        </a:hlink>
        <a:folHlink>
          <a:srgbClr val="7039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664E14"/>
        </a:accent1>
        <a:accent2>
          <a:srgbClr val="803826"/>
        </a:accent2>
        <a:accent3>
          <a:srgbClr val="E2CAB8"/>
        </a:accent3>
        <a:accent4>
          <a:srgbClr val="000000"/>
        </a:accent4>
        <a:accent5>
          <a:srgbClr val="B8B2AA"/>
        </a:accent5>
        <a:accent6>
          <a:srgbClr val="733221"/>
        </a:accent6>
        <a:hlink>
          <a:srgbClr val="464C0F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13402E"/>
        </a:accent1>
        <a:accent2>
          <a:srgbClr val="662933"/>
        </a:accent2>
        <a:accent3>
          <a:srgbClr val="E2CAB8"/>
        </a:accent3>
        <a:accent4>
          <a:srgbClr val="000000"/>
        </a:accent4>
        <a:accent5>
          <a:srgbClr val="AAAFAD"/>
        </a:accent5>
        <a:accent6>
          <a:srgbClr val="5C242D"/>
        </a:accent6>
        <a:hlink>
          <a:srgbClr val="2D3259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663D14"/>
        </a:accent1>
        <a:accent2>
          <a:srgbClr val="464C0F"/>
        </a:accent2>
        <a:accent3>
          <a:srgbClr val="E2CAB8"/>
        </a:accent3>
        <a:accent4>
          <a:srgbClr val="000000"/>
        </a:accent4>
        <a:accent5>
          <a:srgbClr val="B8AFAA"/>
        </a:accent5>
        <a:accent6>
          <a:srgbClr val="3F440C"/>
        </a:accent6>
        <a:hlink>
          <a:srgbClr val="592855"/>
        </a:hlink>
        <a:folHlink>
          <a:srgbClr val="1F39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5803"/>
        </a:accent1>
        <a:accent2>
          <a:srgbClr val="704C28"/>
        </a:accent2>
        <a:accent3>
          <a:srgbClr val="FFFFFF"/>
        </a:accent3>
        <a:accent4>
          <a:srgbClr val="000000"/>
        </a:accent4>
        <a:accent5>
          <a:srgbClr val="D3B4AA"/>
        </a:accent5>
        <a:accent6>
          <a:srgbClr val="654423"/>
        </a:accent6>
        <a:hlink>
          <a:srgbClr val="512900"/>
        </a:hlink>
        <a:folHlink>
          <a:srgbClr val="7039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E14"/>
        </a:accent1>
        <a:accent2>
          <a:srgbClr val="803826"/>
        </a:accent2>
        <a:accent3>
          <a:srgbClr val="FFFFFF"/>
        </a:accent3>
        <a:accent4>
          <a:srgbClr val="000000"/>
        </a:accent4>
        <a:accent5>
          <a:srgbClr val="B8B2AA"/>
        </a:accent5>
        <a:accent6>
          <a:srgbClr val="733221"/>
        </a:accent6>
        <a:hlink>
          <a:srgbClr val="464C0F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3402E"/>
        </a:accent1>
        <a:accent2>
          <a:srgbClr val="662933"/>
        </a:accent2>
        <a:accent3>
          <a:srgbClr val="FFFFFF"/>
        </a:accent3>
        <a:accent4>
          <a:srgbClr val="000000"/>
        </a:accent4>
        <a:accent5>
          <a:srgbClr val="AAAFAD"/>
        </a:accent5>
        <a:accent6>
          <a:srgbClr val="5C242D"/>
        </a:accent6>
        <a:hlink>
          <a:srgbClr val="2D3259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3D14"/>
        </a:accent1>
        <a:accent2>
          <a:srgbClr val="464C0F"/>
        </a:accent2>
        <a:accent3>
          <a:srgbClr val="FFFFFF"/>
        </a:accent3>
        <a:accent4>
          <a:srgbClr val="000000"/>
        </a:accent4>
        <a:accent5>
          <a:srgbClr val="B8AFAA"/>
        </a:accent5>
        <a:accent6>
          <a:srgbClr val="3F440C"/>
        </a:accent6>
        <a:hlink>
          <a:srgbClr val="592855"/>
        </a:hlink>
        <a:folHlink>
          <a:srgbClr val="1F39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CC9966"/>
      </a:lt1>
      <a:dk2>
        <a:srgbClr val="000000"/>
      </a:dk2>
      <a:lt2>
        <a:srgbClr val="666666"/>
      </a:lt2>
      <a:accent1>
        <a:srgbClr val="664E14"/>
      </a:accent1>
      <a:accent2>
        <a:srgbClr val="803826"/>
      </a:accent2>
      <a:accent3>
        <a:srgbClr val="E2CAB8"/>
      </a:accent3>
      <a:accent4>
        <a:srgbClr val="000000"/>
      </a:accent4>
      <a:accent5>
        <a:srgbClr val="B8B2AA"/>
      </a:accent5>
      <a:accent6>
        <a:srgbClr val="733221"/>
      </a:accent6>
      <a:hlink>
        <a:srgbClr val="464C0F"/>
      </a:hlink>
      <a:folHlink>
        <a:srgbClr val="663D14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AD5803"/>
        </a:accent1>
        <a:accent2>
          <a:srgbClr val="704C28"/>
        </a:accent2>
        <a:accent3>
          <a:srgbClr val="E2CAB8"/>
        </a:accent3>
        <a:accent4>
          <a:srgbClr val="000000"/>
        </a:accent4>
        <a:accent5>
          <a:srgbClr val="D3B4AA"/>
        </a:accent5>
        <a:accent6>
          <a:srgbClr val="654423"/>
        </a:accent6>
        <a:hlink>
          <a:srgbClr val="512900"/>
        </a:hlink>
        <a:folHlink>
          <a:srgbClr val="7039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664E14"/>
        </a:accent1>
        <a:accent2>
          <a:srgbClr val="803826"/>
        </a:accent2>
        <a:accent3>
          <a:srgbClr val="E2CAB8"/>
        </a:accent3>
        <a:accent4>
          <a:srgbClr val="000000"/>
        </a:accent4>
        <a:accent5>
          <a:srgbClr val="B8B2AA"/>
        </a:accent5>
        <a:accent6>
          <a:srgbClr val="733221"/>
        </a:accent6>
        <a:hlink>
          <a:srgbClr val="464C0F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13402E"/>
        </a:accent1>
        <a:accent2>
          <a:srgbClr val="662933"/>
        </a:accent2>
        <a:accent3>
          <a:srgbClr val="E2CAB8"/>
        </a:accent3>
        <a:accent4>
          <a:srgbClr val="000000"/>
        </a:accent4>
        <a:accent5>
          <a:srgbClr val="AAAFAD"/>
        </a:accent5>
        <a:accent6>
          <a:srgbClr val="5C242D"/>
        </a:accent6>
        <a:hlink>
          <a:srgbClr val="2D3259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663D14"/>
        </a:accent1>
        <a:accent2>
          <a:srgbClr val="464C0F"/>
        </a:accent2>
        <a:accent3>
          <a:srgbClr val="E2CAB8"/>
        </a:accent3>
        <a:accent4>
          <a:srgbClr val="000000"/>
        </a:accent4>
        <a:accent5>
          <a:srgbClr val="B8AFAA"/>
        </a:accent5>
        <a:accent6>
          <a:srgbClr val="3F440C"/>
        </a:accent6>
        <a:hlink>
          <a:srgbClr val="592855"/>
        </a:hlink>
        <a:folHlink>
          <a:srgbClr val="1F39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5803"/>
        </a:accent1>
        <a:accent2>
          <a:srgbClr val="704C28"/>
        </a:accent2>
        <a:accent3>
          <a:srgbClr val="FFFFFF"/>
        </a:accent3>
        <a:accent4>
          <a:srgbClr val="000000"/>
        </a:accent4>
        <a:accent5>
          <a:srgbClr val="D3B4AA"/>
        </a:accent5>
        <a:accent6>
          <a:srgbClr val="654423"/>
        </a:accent6>
        <a:hlink>
          <a:srgbClr val="512900"/>
        </a:hlink>
        <a:folHlink>
          <a:srgbClr val="7039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E14"/>
        </a:accent1>
        <a:accent2>
          <a:srgbClr val="803826"/>
        </a:accent2>
        <a:accent3>
          <a:srgbClr val="FFFFFF"/>
        </a:accent3>
        <a:accent4>
          <a:srgbClr val="000000"/>
        </a:accent4>
        <a:accent5>
          <a:srgbClr val="B8B2AA"/>
        </a:accent5>
        <a:accent6>
          <a:srgbClr val="733221"/>
        </a:accent6>
        <a:hlink>
          <a:srgbClr val="464C0F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3402E"/>
        </a:accent1>
        <a:accent2>
          <a:srgbClr val="662933"/>
        </a:accent2>
        <a:accent3>
          <a:srgbClr val="FFFFFF"/>
        </a:accent3>
        <a:accent4>
          <a:srgbClr val="000000"/>
        </a:accent4>
        <a:accent5>
          <a:srgbClr val="AAAFAD"/>
        </a:accent5>
        <a:accent6>
          <a:srgbClr val="5C242D"/>
        </a:accent6>
        <a:hlink>
          <a:srgbClr val="2D3259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3D14"/>
        </a:accent1>
        <a:accent2>
          <a:srgbClr val="464C0F"/>
        </a:accent2>
        <a:accent3>
          <a:srgbClr val="FFFFFF"/>
        </a:accent3>
        <a:accent4>
          <a:srgbClr val="000000"/>
        </a:accent4>
        <a:accent5>
          <a:srgbClr val="B8AFAA"/>
        </a:accent5>
        <a:accent6>
          <a:srgbClr val="3F440C"/>
        </a:accent6>
        <a:hlink>
          <a:srgbClr val="592855"/>
        </a:hlink>
        <a:folHlink>
          <a:srgbClr val="1F39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001">
  <a:themeElements>
    <a:clrScheme name="001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01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olormaster">
  <a:themeElements>
    <a:clrScheme name="1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colormaster">
  <a:themeElements>
    <a:clrScheme name="2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RedSol</Template>
  <TotalTime>295</TotalTime>
  <Words>271</Words>
  <Application>Microsoft Office PowerPoint</Application>
  <PresentationFormat>On-screen Show (4:3)</PresentationFormat>
  <Paragraphs>97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10</vt:i4>
      </vt:variant>
    </vt:vector>
  </HeadingPairs>
  <TitlesOfParts>
    <vt:vector size="35" baseType="lpstr">
      <vt:lpstr>宋体</vt:lpstr>
      <vt:lpstr>Arial</vt:lpstr>
      <vt:lpstr>Calibri</vt:lpstr>
      <vt:lpstr>Garamond</vt:lpstr>
      <vt:lpstr>Shab2</vt:lpstr>
      <vt:lpstr>1_colormaster</vt:lpstr>
      <vt:lpstr>bez cvjetna</vt:lpstr>
      <vt:lpstr>1_Default Design</vt:lpstr>
      <vt:lpstr>bez sa cvijetom</vt:lpstr>
      <vt:lpstr>2_Default Design</vt:lpstr>
      <vt:lpstr>001</vt:lpstr>
      <vt:lpstr>2_colormaster</vt:lpstr>
      <vt:lpstr>3_colormaster</vt:lpstr>
      <vt:lpstr>nota zelena</vt:lpstr>
      <vt:lpstr>3_Default Design</vt:lpstr>
      <vt:lpstr>kvadrat plava</vt:lpstr>
      <vt:lpstr>4_Default Design</vt:lpstr>
      <vt:lpstr>zelena sa cvjeticima</vt:lpstr>
      <vt:lpstr>5_Default Design</vt:lpstr>
      <vt:lpstr>lila</vt:lpstr>
      <vt:lpstr>6_Default Design</vt:lpstr>
      <vt:lpstr>master</vt:lpstr>
      <vt:lpstr>4_colormaster</vt:lpstr>
      <vt:lpstr>5_colormaster</vt:lpstr>
      <vt:lpstr>Anim-11_Stage</vt:lpstr>
      <vt:lpstr>ТЕРМИНИ И ТЕРМИНОЛОГИЈА</vt:lpstr>
      <vt:lpstr>ТЕРМИНОЛОГИЈА  *заснована најчешће на основама грчког и латинског језика</vt:lpstr>
      <vt:lpstr>ТЕРМИНИ</vt:lpstr>
      <vt:lpstr>КАРАКТЕРИСТИКА ТЕРМИНА</vt:lpstr>
      <vt:lpstr>ХЕМИЈА</vt:lpstr>
      <vt:lpstr>ФИЗИКА</vt:lpstr>
      <vt:lpstr>ГРАМАТИКА</vt:lpstr>
      <vt:lpstr>ИНФОРМАТИКА</vt:lpstr>
      <vt:lpstr>МЕДИЦИНА</vt:lpstr>
      <vt:lpstr>ГЕОГРАФИЈА И ГЕОЛОГИЈА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Dragan</cp:lastModifiedBy>
  <cp:revision>30</cp:revision>
  <dcterms:created xsi:type="dcterms:W3CDTF">2011-05-29T12:24:13Z</dcterms:created>
  <dcterms:modified xsi:type="dcterms:W3CDTF">2020-04-03T10:57:14Z</dcterms:modified>
</cp:coreProperties>
</file>