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2"/>
  </p:notesMasterIdLst>
  <p:sldIdLst>
    <p:sldId id="306" r:id="rId2"/>
    <p:sldId id="259" r:id="rId3"/>
    <p:sldId id="275" r:id="rId4"/>
    <p:sldId id="257" r:id="rId5"/>
    <p:sldId id="258" r:id="rId6"/>
    <p:sldId id="308" r:id="rId7"/>
    <p:sldId id="264" r:id="rId8"/>
    <p:sldId id="272" r:id="rId9"/>
    <p:sldId id="262" r:id="rId10"/>
    <p:sldId id="307" r:id="rId11"/>
  </p:sldIdLst>
  <p:sldSz cx="9144000" cy="5143500" type="screen16x9"/>
  <p:notesSz cx="6858000" cy="9144000"/>
  <p:embeddedFontLst>
    <p:embeddedFont>
      <p:font typeface="Abril Fatface" panose="020B0604020202020204" pitchFamily="2" charset="0"/>
      <p:regular r:id="rId13"/>
    </p:embeddedFont>
    <p:embeddedFont>
      <p:font typeface="Actor" panose="020B0604020202020204" charset="0"/>
      <p:regular r:id="rId14"/>
    </p:embeddedFont>
    <p:embeddedFont>
      <p:font typeface="Bookman Old Style" panose="02050604050505020204" pitchFamily="18" charset="0"/>
      <p:regular r:id="rId15"/>
      <p:bold r:id="rId16"/>
      <p:italic r:id="rId17"/>
      <p:boldItalic r:id="rId18"/>
    </p:embeddedFont>
    <p:embeddedFont>
      <p:font typeface="Cantata One" panose="02060503070700060704" charset="0"/>
      <p:regular r:id="rId19"/>
    </p:embeddedFont>
    <p:embeddedFont>
      <p:font typeface="Cinzel Decorative" panose="020B0604020202020204" charset="0"/>
      <p:regular r:id="rId20"/>
      <p:bold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  <p:embeddedFont>
      <p:font typeface="Lancelot" panose="020B0604020202020204" charset="0"/>
      <p:regular r:id="rId26"/>
    </p:embeddedFont>
    <p:embeddedFont>
      <p:font typeface="Roboto Condensed Light" panose="02000000000000000000" pitchFamily="2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E58C37-76B9-4D2B-AE93-7BBD522CEF78}">
  <a:tblStyle styleId="{EDE58C37-76B9-4D2B-AE93-7BBD522CEF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18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fc50cc37d1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fc50cc37d1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102401b8efb_2_1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0" name="Google Shape;1820;g102401b8efb_2_1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102401b8efb_2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102401b8efb_2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fc50cc37d1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fc50cc37d1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g102401b8efb_2_8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8" name="Google Shape;1258;g102401b8efb_2_8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g102401b8efb_2_1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2" name="Google Shape;1572;g102401b8efb_2_1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102401b8efb_2_6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102401b8efb_2_6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flipH="1">
            <a:off x="4022697" y="1360479"/>
            <a:ext cx="4549200" cy="183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10800000" flipH="1">
            <a:off x="5784852" y="594032"/>
            <a:ext cx="1024892" cy="1024892"/>
            <a:chOff x="5784852" y="3746799"/>
            <a:chExt cx="1024892" cy="1024892"/>
          </a:xfrm>
        </p:grpSpPr>
        <p:grpSp>
          <p:nvGrpSpPr>
            <p:cNvPr id="11" name="Google Shape;11;p2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0;p2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 flipH="1">
            <a:off x="4022697" y="3275738"/>
            <a:ext cx="45492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B5A59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5784852" y="3522866"/>
            <a:ext cx="1024892" cy="1024892"/>
            <a:chOff x="5784852" y="3746799"/>
            <a:chExt cx="1024892" cy="1024892"/>
          </a:xfrm>
        </p:grpSpPr>
        <p:grpSp>
          <p:nvGrpSpPr>
            <p:cNvPr id="23" name="Google Shape;23;p2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" name="Google Shape;32;p2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2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4"/>
          <p:cNvSpPr/>
          <p:nvPr/>
        </p:nvSpPr>
        <p:spPr>
          <a:xfrm flipH="1">
            <a:off x="2880869" y="4494825"/>
            <a:ext cx="3398031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1" name="Google Shape;811;p34"/>
          <p:cNvGrpSpPr/>
          <p:nvPr/>
        </p:nvGrpSpPr>
        <p:grpSpPr>
          <a:xfrm rot="2700000">
            <a:off x="444395" y="3683598"/>
            <a:ext cx="1024882" cy="1024882"/>
            <a:chOff x="5784852" y="3746799"/>
            <a:chExt cx="1024892" cy="1024892"/>
          </a:xfrm>
        </p:grpSpPr>
        <p:grpSp>
          <p:nvGrpSpPr>
            <p:cNvPr id="812" name="Google Shape;812;p34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813" name="Google Shape;813;p34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4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4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4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4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4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4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4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1" name="Google Shape;821;p34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34"/>
          <p:cNvGrpSpPr/>
          <p:nvPr/>
        </p:nvGrpSpPr>
        <p:grpSpPr>
          <a:xfrm rot="5400000" flipH="1">
            <a:off x="7788129" y="3842809"/>
            <a:ext cx="742900" cy="706498"/>
            <a:chOff x="416750" y="235493"/>
            <a:chExt cx="973529" cy="925826"/>
          </a:xfrm>
        </p:grpSpPr>
        <p:sp>
          <p:nvSpPr>
            <p:cNvPr id="823" name="Google Shape;823;p34"/>
            <p:cNvSpPr/>
            <p:nvPr/>
          </p:nvSpPr>
          <p:spPr>
            <a:xfrm>
              <a:off x="673921" y="242399"/>
              <a:ext cx="316183" cy="364815"/>
            </a:xfrm>
            <a:custGeom>
              <a:avLst/>
              <a:gdLst/>
              <a:ahLst/>
              <a:cxnLst/>
              <a:rect l="l" t="t" r="r" b="b"/>
              <a:pathLst>
                <a:path w="6456" h="7449" extrusionOk="0">
                  <a:moveTo>
                    <a:pt x="4460" y="1"/>
                  </a:moveTo>
                  <a:cubicBezTo>
                    <a:pt x="3056" y="1"/>
                    <a:pt x="1452" y="1051"/>
                    <a:pt x="880" y="2152"/>
                  </a:cubicBezTo>
                  <a:cubicBezTo>
                    <a:pt x="1" y="3889"/>
                    <a:pt x="712" y="6295"/>
                    <a:pt x="2449" y="7174"/>
                  </a:cubicBezTo>
                  <a:cubicBezTo>
                    <a:pt x="2815" y="7359"/>
                    <a:pt x="3243" y="7449"/>
                    <a:pt x="3675" y="7449"/>
                  </a:cubicBezTo>
                  <a:cubicBezTo>
                    <a:pt x="5042" y="7449"/>
                    <a:pt x="6445" y="6551"/>
                    <a:pt x="6048" y="4977"/>
                  </a:cubicBezTo>
                  <a:cubicBezTo>
                    <a:pt x="5845" y="4178"/>
                    <a:pt x="5068" y="3731"/>
                    <a:pt x="4381" y="3731"/>
                  </a:cubicBezTo>
                  <a:cubicBezTo>
                    <a:pt x="3719" y="3731"/>
                    <a:pt x="3141" y="4146"/>
                    <a:pt x="3244" y="5060"/>
                  </a:cubicBezTo>
                  <a:cubicBezTo>
                    <a:pt x="3256" y="5095"/>
                    <a:pt x="3267" y="5111"/>
                    <a:pt x="3275" y="5111"/>
                  </a:cubicBezTo>
                  <a:cubicBezTo>
                    <a:pt x="3282" y="5111"/>
                    <a:pt x="3286" y="5100"/>
                    <a:pt x="3286" y="5081"/>
                  </a:cubicBezTo>
                  <a:cubicBezTo>
                    <a:pt x="3538" y="4599"/>
                    <a:pt x="3946" y="4397"/>
                    <a:pt x="4339" y="4397"/>
                  </a:cubicBezTo>
                  <a:cubicBezTo>
                    <a:pt x="5088" y="4397"/>
                    <a:pt x="5781" y="5132"/>
                    <a:pt x="5232" y="6065"/>
                  </a:cubicBezTo>
                  <a:cubicBezTo>
                    <a:pt x="4926" y="6575"/>
                    <a:pt x="4387" y="6790"/>
                    <a:pt x="3837" y="6790"/>
                  </a:cubicBezTo>
                  <a:cubicBezTo>
                    <a:pt x="3485" y="6790"/>
                    <a:pt x="3128" y="6701"/>
                    <a:pt x="2826" y="6546"/>
                  </a:cubicBezTo>
                  <a:cubicBezTo>
                    <a:pt x="1863" y="6086"/>
                    <a:pt x="1298" y="5040"/>
                    <a:pt x="1340" y="3993"/>
                  </a:cubicBezTo>
                  <a:cubicBezTo>
                    <a:pt x="1361" y="2926"/>
                    <a:pt x="2031" y="2006"/>
                    <a:pt x="3077" y="1692"/>
                  </a:cubicBezTo>
                  <a:cubicBezTo>
                    <a:pt x="3302" y="1619"/>
                    <a:pt x="3515" y="1591"/>
                    <a:pt x="3721" y="1591"/>
                  </a:cubicBezTo>
                  <a:cubicBezTo>
                    <a:pt x="4341" y="1591"/>
                    <a:pt x="4902" y="1838"/>
                    <a:pt x="5546" y="1838"/>
                  </a:cubicBezTo>
                  <a:cubicBezTo>
                    <a:pt x="5562" y="1839"/>
                    <a:pt x="5577" y="1840"/>
                    <a:pt x="5593" y="1840"/>
                  </a:cubicBezTo>
                  <a:cubicBezTo>
                    <a:pt x="6188" y="1840"/>
                    <a:pt x="6456" y="1074"/>
                    <a:pt x="6048" y="646"/>
                  </a:cubicBezTo>
                  <a:cubicBezTo>
                    <a:pt x="5617" y="190"/>
                    <a:pt x="5057" y="1"/>
                    <a:pt x="4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4"/>
            <p:cNvSpPr/>
            <p:nvPr/>
          </p:nvSpPr>
          <p:spPr>
            <a:xfrm>
              <a:off x="416750" y="484435"/>
              <a:ext cx="428139" cy="280823"/>
            </a:xfrm>
            <a:custGeom>
              <a:avLst/>
              <a:gdLst/>
              <a:ahLst/>
              <a:cxnLst/>
              <a:rect l="l" t="t" r="r" b="b"/>
              <a:pathLst>
                <a:path w="8742" h="5734" extrusionOk="0">
                  <a:moveTo>
                    <a:pt x="4673" y="0"/>
                  </a:moveTo>
                  <a:cubicBezTo>
                    <a:pt x="4104" y="0"/>
                    <a:pt x="3539" y="126"/>
                    <a:pt x="3034" y="390"/>
                  </a:cubicBezTo>
                  <a:cubicBezTo>
                    <a:pt x="1465" y="1186"/>
                    <a:pt x="0" y="4094"/>
                    <a:pt x="1507" y="5538"/>
                  </a:cubicBezTo>
                  <a:cubicBezTo>
                    <a:pt x="1641" y="5672"/>
                    <a:pt x="1815" y="5733"/>
                    <a:pt x="1988" y="5733"/>
                  </a:cubicBezTo>
                  <a:cubicBezTo>
                    <a:pt x="2354" y="5733"/>
                    <a:pt x="2720" y="5461"/>
                    <a:pt x="2720" y="5036"/>
                  </a:cubicBezTo>
                  <a:cubicBezTo>
                    <a:pt x="2678" y="4136"/>
                    <a:pt x="2260" y="3466"/>
                    <a:pt x="2553" y="2567"/>
                  </a:cubicBezTo>
                  <a:cubicBezTo>
                    <a:pt x="2867" y="1562"/>
                    <a:pt x="3787" y="851"/>
                    <a:pt x="4854" y="830"/>
                  </a:cubicBezTo>
                  <a:cubicBezTo>
                    <a:pt x="4890" y="828"/>
                    <a:pt x="4925" y="828"/>
                    <a:pt x="4960" y="828"/>
                  </a:cubicBezTo>
                  <a:cubicBezTo>
                    <a:pt x="5970" y="828"/>
                    <a:pt x="6963" y="1406"/>
                    <a:pt x="7428" y="2315"/>
                  </a:cubicBezTo>
                  <a:cubicBezTo>
                    <a:pt x="7805" y="3090"/>
                    <a:pt x="7763" y="4220"/>
                    <a:pt x="6926" y="4722"/>
                  </a:cubicBezTo>
                  <a:cubicBezTo>
                    <a:pt x="6690" y="4861"/>
                    <a:pt x="6467" y="4920"/>
                    <a:pt x="6265" y="4920"/>
                  </a:cubicBezTo>
                  <a:cubicBezTo>
                    <a:pt x="5249" y="4920"/>
                    <a:pt x="4777" y="3404"/>
                    <a:pt x="5963" y="2776"/>
                  </a:cubicBezTo>
                  <a:cubicBezTo>
                    <a:pt x="5963" y="2755"/>
                    <a:pt x="5963" y="2734"/>
                    <a:pt x="5922" y="2734"/>
                  </a:cubicBezTo>
                  <a:cubicBezTo>
                    <a:pt x="5851" y="2726"/>
                    <a:pt x="5783" y="2722"/>
                    <a:pt x="5719" y="2722"/>
                  </a:cubicBezTo>
                  <a:cubicBezTo>
                    <a:pt x="4098" y="2722"/>
                    <a:pt x="4350" y="5155"/>
                    <a:pt x="5859" y="5538"/>
                  </a:cubicBezTo>
                  <a:cubicBezTo>
                    <a:pt x="6042" y="5584"/>
                    <a:pt x="6216" y="5606"/>
                    <a:pt x="6380" y="5606"/>
                  </a:cubicBezTo>
                  <a:cubicBezTo>
                    <a:pt x="8057" y="5606"/>
                    <a:pt x="8742" y="3332"/>
                    <a:pt x="8056" y="1960"/>
                  </a:cubicBezTo>
                  <a:cubicBezTo>
                    <a:pt x="7421" y="720"/>
                    <a:pt x="6036" y="0"/>
                    <a:pt x="46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4"/>
            <p:cNvSpPr/>
            <p:nvPr/>
          </p:nvSpPr>
          <p:spPr>
            <a:xfrm>
              <a:off x="437222" y="505985"/>
              <a:ext cx="271615" cy="655334"/>
            </a:xfrm>
            <a:custGeom>
              <a:avLst/>
              <a:gdLst/>
              <a:ahLst/>
              <a:cxnLst/>
              <a:rect l="l" t="t" r="r" b="b"/>
              <a:pathLst>
                <a:path w="5546" h="13381" extrusionOk="0">
                  <a:moveTo>
                    <a:pt x="4939" y="1"/>
                  </a:moveTo>
                  <a:cubicBezTo>
                    <a:pt x="2789" y="1"/>
                    <a:pt x="2321" y="2860"/>
                    <a:pt x="2825" y="4554"/>
                  </a:cubicBezTo>
                  <a:cubicBezTo>
                    <a:pt x="3265" y="6060"/>
                    <a:pt x="4227" y="7399"/>
                    <a:pt x="4604" y="8927"/>
                  </a:cubicBezTo>
                  <a:cubicBezTo>
                    <a:pt x="4834" y="9973"/>
                    <a:pt x="4750" y="11207"/>
                    <a:pt x="3976" y="12023"/>
                  </a:cubicBezTo>
                  <a:cubicBezTo>
                    <a:pt x="3674" y="12340"/>
                    <a:pt x="3210" y="12493"/>
                    <a:pt x="2759" y="12493"/>
                  </a:cubicBezTo>
                  <a:cubicBezTo>
                    <a:pt x="1898" y="12493"/>
                    <a:pt x="1082" y="11937"/>
                    <a:pt x="1507" y="10894"/>
                  </a:cubicBezTo>
                  <a:cubicBezTo>
                    <a:pt x="1687" y="10482"/>
                    <a:pt x="1313" y="10180"/>
                    <a:pt x="940" y="10180"/>
                  </a:cubicBezTo>
                  <a:cubicBezTo>
                    <a:pt x="707" y="10180"/>
                    <a:pt x="474" y="10298"/>
                    <a:pt x="377" y="10580"/>
                  </a:cubicBezTo>
                  <a:cubicBezTo>
                    <a:pt x="1" y="11793"/>
                    <a:pt x="775" y="13049"/>
                    <a:pt x="2009" y="13321"/>
                  </a:cubicBezTo>
                  <a:cubicBezTo>
                    <a:pt x="2184" y="13362"/>
                    <a:pt x="2356" y="13381"/>
                    <a:pt x="2523" y="13381"/>
                  </a:cubicBezTo>
                  <a:cubicBezTo>
                    <a:pt x="3556" y="13381"/>
                    <a:pt x="4420" y="12646"/>
                    <a:pt x="4834" y="11710"/>
                  </a:cubicBezTo>
                  <a:cubicBezTo>
                    <a:pt x="5545" y="10140"/>
                    <a:pt x="4939" y="8445"/>
                    <a:pt x="4248" y="6939"/>
                  </a:cubicBezTo>
                  <a:cubicBezTo>
                    <a:pt x="3244" y="4721"/>
                    <a:pt x="1633" y="913"/>
                    <a:pt x="5232" y="76"/>
                  </a:cubicBezTo>
                  <a:cubicBezTo>
                    <a:pt x="5239" y="80"/>
                    <a:pt x="5245" y="82"/>
                    <a:pt x="5248" y="82"/>
                  </a:cubicBezTo>
                  <a:cubicBezTo>
                    <a:pt x="5264" y="82"/>
                    <a:pt x="5241" y="47"/>
                    <a:pt x="5190" y="13"/>
                  </a:cubicBezTo>
                  <a:cubicBezTo>
                    <a:pt x="5104" y="5"/>
                    <a:pt x="5020" y="1"/>
                    <a:pt x="4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4"/>
            <p:cNvSpPr/>
            <p:nvPr/>
          </p:nvSpPr>
          <p:spPr>
            <a:xfrm>
              <a:off x="474394" y="731223"/>
              <a:ext cx="183215" cy="406444"/>
            </a:xfrm>
            <a:custGeom>
              <a:avLst/>
              <a:gdLst/>
              <a:ahLst/>
              <a:cxnLst/>
              <a:rect l="l" t="t" r="r" b="b"/>
              <a:pathLst>
                <a:path w="3741" h="8299" extrusionOk="0">
                  <a:moveTo>
                    <a:pt x="2100" y="1"/>
                  </a:moveTo>
                  <a:cubicBezTo>
                    <a:pt x="2070" y="1"/>
                    <a:pt x="2030" y="35"/>
                    <a:pt x="2045" y="80"/>
                  </a:cubicBezTo>
                  <a:cubicBezTo>
                    <a:pt x="2464" y="1377"/>
                    <a:pt x="2820" y="2696"/>
                    <a:pt x="2861" y="4098"/>
                  </a:cubicBezTo>
                  <a:cubicBezTo>
                    <a:pt x="2878" y="5107"/>
                    <a:pt x="2700" y="7514"/>
                    <a:pt x="1412" y="7514"/>
                  </a:cubicBezTo>
                  <a:cubicBezTo>
                    <a:pt x="1124" y="7514"/>
                    <a:pt x="780" y="7393"/>
                    <a:pt x="371" y="7111"/>
                  </a:cubicBezTo>
                  <a:cubicBezTo>
                    <a:pt x="335" y="7084"/>
                    <a:pt x="293" y="7073"/>
                    <a:pt x="251" y="7073"/>
                  </a:cubicBezTo>
                  <a:cubicBezTo>
                    <a:pt x="126" y="7073"/>
                    <a:pt x="0" y="7179"/>
                    <a:pt x="16" y="7320"/>
                  </a:cubicBezTo>
                  <a:cubicBezTo>
                    <a:pt x="92" y="8028"/>
                    <a:pt x="487" y="8298"/>
                    <a:pt x="965" y="8298"/>
                  </a:cubicBezTo>
                  <a:cubicBezTo>
                    <a:pt x="1673" y="8298"/>
                    <a:pt x="2562" y="7706"/>
                    <a:pt x="2861" y="7069"/>
                  </a:cubicBezTo>
                  <a:cubicBezTo>
                    <a:pt x="3740" y="5081"/>
                    <a:pt x="2945" y="1901"/>
                    <a:pt x="2129" y="17"/>
                  </a:cubicBezTo>
                  <a:cubicBezTo>
                    <a:pt x="2123" y="6"/>
                    <a:pt x="2112" y="1"/>
                    <a:pt x="21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4"/>
            <p:cNvSpPr/>
            <p:nvPr/>
          </p:nvSpPr>
          <p:spPr>
            <a:xfrm>
              <a:off x="716236" y="235493"/>
              <a:ext cx="674043" cy="243553"/>
            </a:xfrm>
            <a:custGeom>
              <a:avLst/>
              <a:gdLst/>
              <a:ahLst/>
              <a:cxnLst/>
              <a:rect l="l" t="t" r="r" b="b"/>
              <a:pathLst>
                <a:path w="13763" h="4973" extrusionOk="0">
                  <a:moveTo>
                    <a:pt x="11346" y="0"/>
                  </a:moveTo>
                  <a:cubicBezTo>
                    <a:pt x="11142" y="0"/>
                    <a:pt x="10934" y="31"/>
                    <a:pt x="10729" y="96"/>
                  </a:cubicBezTo>
                  <a:cubicBezTo>
                    <a:pt x="10077" y="320"/>
                    <a:pt x="10287" y="1273"/>
                    <a:pt x="10828" y="1273"/>
                  </a:cubicBezTo>
                  <a:cubicBezTo>
                    <a:pt x="10895" y="1273"/>
                    <a:pt x="10967" y="1258"/>
                    <a:pt x="11042" y="1226"/>
                  </a:cubicBezTo>
                  <a:cubicBezTo>
                    <a:pt x="11221" y="1153"/>
                    <a:pt x="11387" y="1120"/>
                    <a:pt x="11539" y="1120"/>
                  </a:cubicBezTo>
                  <a:cubicBezTo>
                    <a:pt x="12651" y="1120"/>
                    <a:pt x="13017" y="2885"/>
                    <a:pt x="12151" y="3695"/>
                  </a:cubicBezTo>
                  <a:cubicBezTo>
                    <a:pt x="11602" y="4229"/>
                    <a:pt x="10852" y="4452"/>
                    <a:pt x="10105" y="4452"/>
                  </a:cubicBezTo>
                  <a:cubicBezTo>
                    <a:pt x="9828" y="4452"/>
                    <a:pt x="9551" y="4421"/>
                    <a:pt x="9285" y="4365"/>
                  </a:cubicBezTo>
                  <a:cubicBezTo>
                    <a:pt x="7653" y="4051"/>
                    <a:pt x="6272" y="3005"/>
                    <a:pt x="4682" y="2523"/>
                  </a:cubicBezTo>
                  <a:cubicBezTo>
                    <a:pt x="4291" y="2415"/>
                    <a:pt x="3836" y="2355"/>
                    <a:pt x="3368" y="2355"/>
                  </a:cubicBezTo>
                  <a:cubicBezTo>
                    <a:pt x="1760" y="2355"/>
                    <a:pt x="0" y="3060"/>
                    <a:pt x="162" y="4909"/>
                  </a:cubicBezTo>
                  <a:cubicBezTo>
                    <a:pt x="162" y="4949"/>
                    <a:pt x="180" y="4972"/>
                    <a:pt x="192" y="4972"/>
                  </a:cubicBezTo>
                  <a:cubicBezTo>
                    <a:pt x="199" y="4972"/>
                    <a:pt x="204" y="4965"/>
                    <a:pt x="204" y="4950"/>
                  </a:cubicBezTo>
                  <a:cubicBezTo>
                    <a:pt x="595" y="3269"/>
                    <a:pt x="1639" y="2725"/>
                    <a:pt x="2867" y="2725"/>
                  </a:cubicBezTo>
                  <a:cubicBezTo>
                    <a:pt x="4268" y="2725"/>
                    <a:pt x="5906" y="3432"/>
                    <a:pt x="7088" y="3967"/>
                  </a:cubicBezTo>
                  <a:cubicBezTo>
                    <a:pt x="8090" y="4439"/>
                    <a:pt x="9199" y="4853"/>
                    <a:pt x="10309" y="4853"/>
                  </a:cubicBezTo>
                  <a:cubicBezTo>
                    <a:pt x="10822" y="4853"/>
                    <a:pt x="11335" y="4764"/>
                    <a:pt x="11838" y="4553"/>
                  </a:cubicBezTo>
                  <a:cubicBezTo>
                    <a:pt x="12947" y="4051"/>
                    <a:pt x="13763" y="2963"/>
                    <a:pt x="13470" y="1728"/>
                  </a:cubicBezTo>
                  <a:cubicBezTo>
                    <a:pt x="13227" y="707"/>
                    <a:pt x="12326" y="0"/>
                    <a:pt x="11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4"/>
            <p:cNvSpPr/>
            <p:nvPr/>
          </p:nvSpPr>
          <p:spPr>
            <a:xfrm>
              <a:off x="945491" y="258414"/>
              <a:ext cx="442734" cy="158189"/>
            </a:xfrm>
            <a:custGeom>
              <a:avLst/>
              <a:gdLst/>
              <a:ahLst/>
              <a:cxnLst/>
              <a:rect l="l" t="t" r="r" b="b"/>
              <a:pathLst>
                <a:path w="9040" h="3230" extrusionOk="0">
                  <a:moveTo>
                    <a:pt x="7285" y="0"/>
                  </a:moveTo>
                  <a:cubicBezTo>
                    <a:pt x="7119" y="0"/>
                    <a:pt x="7017" y="244"/>
                    <a:pt x="7115" y="360"/>
                  </a:cubicBezTo>
                  <a:cubicBezTo>
                    <a:pt x="8615" y="2510"/>
                    <a:pt x="5537" y="2851"/>
                    <a:pt x="4222" y="2851"/>
                  </a:cubicBezTo>
                  <a:cubicBezTo>
                    <a:pt x="4180" y="2851"/>
                    <a:pt x="4140" y="2851"/>
                    <a:pt x="4102" y="2850"/>
                  </a:cubicBezTo>
                  <a:cubicBezTo>
                    <a:pt x="2721" y="2829"/>
                    <a:pt x="1403" y="2474"/>
                    <a:pt x="84" y="2034"/>
                  </a:cubicBezTo>
                  <a:cubicBezTo>
                    <a:pt x="43" y="2034"/>
                    <a:pt x="1" y="2118"/>
                    <a:pt x="43" y="2139"/>
                  </a:cubicBezTo>
                  <a:cubicBezTo>
                    <a:pt x="1335" y="2699"/>
                    <a:pt x="3220" y="3230"/>
                    <a:pt x="4918" y="3230"/>
                  </a:cubicBezTo>
                  <a:cubicBezTo>
                    <a:pt x="5693" y="3230"/>
                    <a:pt x="6429" y="3119"/>
                    <a:pt x="7052" y="2850"/>
                  </a:cubicBezTo>
                  <a:cubicBezTo>
                    <a:pt x="8140" y="2390"/>
                    <a:pt x="9040" y="172"/>
                    <a:pt x="7324" y="5"/>
                  </a:cubicBezTo>
                  <a:cubicBezTo>
                    <a:pt x="7311" y="2"/>
                    <a:pt x="7298" y="0"/>
                    <a:pt x="7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4"/>
            <p:cNvSpPr/>
            <p:nvPr/>
          </p:nvSpPr>
          <p:spPr>
            <a:xfrm>
              <a:off x="1050005" y="247198"/>
              <a:ext cx="89134" cy="80270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4"/>
            <p:cNvSpPr/>
            <p:nvPr/>
          </p:nvSpPr>
          <p:spPr>
            <a:xfrm>
              <a:off x="449074" y="237305"/>
              <a:ext cx="165193" cy="158238"/>
            </a:xfrm>
            <a:custGeom>
              <a:avLst/>
              <a:gdLst/>
              <a:ahLst/>
              <a:cxnLst/>
              <a:rect l="l" t="t" r="r" b="b"/>
              <a:pathLst>
                <a:path w="3373" h="3231" extrusionOk="0">
                  <a:moveTo>
                    <a:pt x="668" y="0"/>
                  </a:moveTo>
                  <a:cubicBezTo>
                    <a:pt x="305" y="0"/>
                    <a:pt x="0" y="356"/>
                    <a:pt x="93" y="729"/>
                  </a:cubicBezTo>
                  <a:cubicBezTo>
                    <a:pt x="240" y="1398"/>
                    <a:pt x="533" y="2319"/>
                    <a:pt x="826" y="2612"/>
                  </a:cubicBezTo>
                  <a:cubicBezTo>
                    <a:pt x="1119" y="2926"/>
                    <a:pt x="1976" y="3135"/>
                    <a:pt x="2625" y="3219"/>
                  </a:cubicBezTo>
                  <a:cubicBezTo>
                    <a:pt x="2665" y="3227"/>
                    <a:pt x="2704" y="3231"/>
                    <a:pt x="2742" y="3231"/>
                  </a:cubicBezTo>
                  <a:cubicBezTo>
                    <a:pt x="3089" y="3231"/>
                    <a:pt x="3372" y="2907"/>
                    <a:pt x="3316" y="2549"/>
                  </a:cubicBezTo>
                  <a:cubicBezTo>
                    <a:pt x="3169" y="1900"/>
                    <a:pt x="3002" y="1063"/>
                    <a:pt x="2688" y="750"/>
                  </a:cubicBezTo>
                  <a:cubicBezTo>
                    <a:pt x="2395" y="436"/>
                    <a:pt x="1474" y="164"/>
                    <a:pt x="805" y="17"/>
                  </a:cubicBezTo>
                  <a:cubicBezTo>
                    <a:pt x="759" y="6"/>
                    <a:pt x="713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 txBox="1">
            <a:spLocks noGrp="1"/>
          </p:cNvSpPr>
          <p:nvPr>
            <p:ph type="title" hasCustomPrompt="1"/>
          </p:nvPr>
        </p:nvSpPr>
        <p:spPr>
          <a:xfrm>
            <a:off x="3774250" y="1319002"/>
            <a:ext cx="15753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7000" b="1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"/>
          </p:nvPr>
        </p:nvSpPr>
        <p:spPr>
          <a:xfrm flipH="1">
            <a:off x="2017450" y="2456300"/>
            <a:ext cx="5088900" cy="7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subTitle" idx="1"/>
          </p:nvPr>
        </p:nvSpPr>
        <p:spPr>
          <a:xfrm flipH="1">
            <a:off x="2017450" y="3254000"/>
            <a:ext cx="5088900" cy="4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/>
          <p:nvPr/>
        </p:nvSpPr>
        <p:spPr>
          <a:xfrm flipH="1">
            <a:off x="4012201" y="4494825"/>
            <a:ext cx="3450102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 flipH="1">
            <a:off x="1774076" y="696950"/>
            <a:ext cx="3450102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 rot="-8100000">
            <a:off x="7674745" y="438098"/>
            <a:ext cx="1024882" cy="1024882"/>
            <a:chOff x="5784852" y="3746799"/>
            <a:chExt cx="1024892" cy="1024892"/>
          </a:xfrm>
        </p:grpSpPr>
        <p:grpSp>
          <p:nvGrpSpPr>
            <p:cNvPr id="40" name="Google Shape;40;p3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41" name="Google Shape;41;p3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" name="Google Shape;49;p3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3"/>
          <p:cNvGrpSpPr/>
          <p:nvPr/>
        </p:nvGrpSpPr>
        <p:grpSpPr>
          <a:xfrm rot="2700000">
            <a:off x="444395" y="3683598"/>
            <a:ext cx="1024882" cy="1024882"/>
            <a:chOff x="5784852" y="3746799"/>
            <a:chExt cx="1024892" cy="1024892"/>
          </a:xfrm>
        </p:grpSpPr>
        <p:grpSp>
          <p:nvGrpSpPr>
            <p:cNvPr id="51" name="Google Shape;51;p3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52" name="Google Shape;52;p3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3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3"/>
          <p:cNvGrpSpPr/>
          <p:nvPr/>
        </p:nvGrpSpPr>
        <p:grpSpPr>
          <a:xfrm rot="5400000" flipH="1">
            <a:off x="7788129" y="3842809"/>
            <a:ext cx="742900" cy="706498"/>
            <a:chOff x="416750" y="235493"/>
            <a:chExt cx="973529" cy="925826"/>
          </a:xfrm>
        </p:grpSpPr>
        <p:sp>
          <p:nvSpPr>
            <p:cNvPr id="62" name="Google Shape;62;p3"/>
            <p:cNvSpPr/>
            <p:nvPr/>
          </p:nvSpPr>
          <p:spPr>
            <a:xfrm>
              <a:off x="673921" y="242399"/>
              <a:ext cx="316183" cy="364815"/>
            </a:xfrm>
            <a:custGeom>
              <a:avLst/>
              <a:gdLst/>
              <a:ahLst/>
              <a:cxnLst/>
              <a:rect l="l" t="t" r="r" b="b"/>
              <a:pathLst>
                <a:path w="6456" h="7449" extrusionOk="0">
                  <a:moveTo>
                    <a:pt x="4460" y="1"/>
                  </a:moveTo>
                  <a:cubicBezTo>
                    <a:pt x="3056" y="1"/>
                    <a:pt x="1452" y="1051"/>
                    <a:pt x="880" y="2152"/>
                  </a:cubicBezTo>
                  <a:cubicBezTo>
                    <a:pt x="1" y="3889"/>
                    <a:pt x="712" y="6295"/>
                    <a:pt x="2449" y="7174"/>
                  </a:cubicBezTo>
                  <a:cubicBezTo>
                    <a:pt x="2815" y="7359"/>
                    <a:pt x="3243" y="7449"/>
                    <a:pt x="3675" y="7449"/>
                  </a:cubicBezTo>
                  <a:cubicBezTo>
                    <a:pt x="5042" y="7449"/>
                    <a:pt x="6445" y="6551"/>
                    <a:pt x="6048" y="4977"/>
                  </a:cubicBezTo>
                  <a:cubicBezTo>
                    <a:pt x="5845" y="4178"/>
                    <a:pt x="5068" y="3731"/>
                    <a:pt x="4381" y="3731"/>
                  </a:cubicBezTo>
                  <a:cubicBezTo>
                    <a:pt x="3719" y="3731"/>
                    <a:pt x="3141" y="4146"/>
                    <a:pt x="3244" y="5060"/>
                  </a:cubicBezTo>
                  <a:cubicBezTo>
                    <a:pt x="3256" y="5095"/>
                    <a:pt x="3267" y="5111"/>
                    <a:pt x="3275" y="5111"/>
                  </a:cubicBezTo>
                  <a:cubicBezTo>
                    <a:pt x="3282" y="5111"/>
                    <a:pt x="3286" y="5100"/>
                    <a:pt x="3286" y="5081"/>
                  </a:cubicBezTo>
                  <a:cubicBezTo>
                    <a:pt x="3538" y="4599"/>
                    <a:pt x="3946" y="4397"/>
                    <a:pt x="4339" y="4397"/>
                  </a:cubicBezTo>
                  <a:cubicBezTo>
                    <a:pt x="5088" y="4397"/>
                    <a:pt x="5781" y="5132"/>
                    <a:pt x="5232" y="6065"/>
                  </a:cubicBezTo>
                  <a:cubicBezTo>
                    <a:pt x="4926" y="6575"/>
                    <a:pt x="4387" y="6790"/>
                    <a:pt x="3837" y="6790"/>
                  </a:cubicBezTo>
                  <a:cubicBezTo>
                    <a:pt x="3485" y="6790"/>
                    <a:pt x="3128" y="6701"/>
                    <a:pt x="2826" y="6546"/>
                  </a:cubicBezTo>
                  <a:cubicBezTo>
                    <a:pt x="1863" y="6086"/>
                    <a:pt x="1298" y="5040"/>
                    <a:pt x="1340" y="3993"/>
                  </a:cubicBezTo>
                  <a:cubicBezTo>
                    <a:pt x="1361" y="2926"/>
                    <a:pt x="2031" y="2006"/>
                    <a:pt x="3077" y="1692"/>
                  </a:cubicBezTo>
                  <a:cubicBezTo>
                    <a:pt x="3302" y="1619"/>
                    <a:pt x="3515" y="1591"/>
                    <a:pt x="3721" y="1591"/>
                  </a:cubicBezTo>
                  <a:cubicBezTo>
                    <a:pt x="4341" y="1591"/>
                    <a:pt x="4902" y="1838"/>
                    <a:pt x="5546" y="1838"/>
                  </a:cubicBezTo>
                  <a:cubicBezTo>
                    <a:pt x="5562" y="1839"/>
                    <a:pt x="5577" y="1840"/>
                    <a:pt x="5593" y="1840"/>
                  </a:cubicBezTo>
                  <a:cubicBezTo>
                    <a:pt x="6188" y="1840"/>
                    <a:pt x="6456" y="1074"/>
                    <a:pt x="6048" y="646"/>
                  </a:cubicBezTo>
                  <a:cubicBezTo>
                    <a:pt x="5617" y="190"/>
                    <a:pt x="5057" y="1"/>
                    <a:pt x="4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416750" y="484435"/>
              <a:ext cx="428139" cy="280823"/>
            </a:xfrm>
            <a:custGeom>
              <a:avLst/>
              <a:gdLst/>
              <a:ahLst/>
              <a:cxnLst/>
              <a:rect l="l" t="t" r="r" b="b"/>
              <a:pathLst>
                <a:path w="8742" h="5734" extrusionOk="0">
                  <a:moveTo>
                    <a:pt x="4673" y="0"/>
                  </a:moveTo>
                  <a:cubicBezTo>
                    <a:pt x="4104" y="0"/>
                    <a:pt x="3539" y="126"/>
                    <a:pt x="3034" y="390"/>
                  </a:cubicBezTo>
                  <a:cubicBezTo>
                    <a:pt x="1465" y="1186"/>
                    <a:pt x="0" y="4094"/>
                    <a:pt x="1507" y="5538"/>
                  </a:cubicBezTo>
                  <a:cubicBezTo>
                    <a:pt x="1641" y="5672"/>
                    <a:pt x="1815" y="5733"/>
                    <a:pt x="1988" y="5733"/>
                  </a:cubicBezTo>
                  <a:cubicBezTo>
                    <a:pt x="2354" y="5733"/>
                    <a:pt x="2720" y="5461"/>
                    <a:pt x="2720" y="5036"/>
                  </a:cubicBezTo>
                  <a:cubicBezTo>
                    <a:pt x="2678" y="4136"/>
                    <a:pt x="2260" y="3466"/>
                    <a:pt x="2553" y="2567"/>
                  </a:cubicBezTo>
                  <a:cubicBezTo>
                    <a:pt x="2867" y="1562"/>
                    <a:pt x="3787" y="851"/>
                    <a:pt x="4854" y="830"/>
                  </a:cubicBezTo>
                  <a:cubicBezTo>
                    <a:pt x="4890" y="828"/>
                    <a:pt x="4925" y="828"/>
                    <a:pt x="4960" y="828"/>
                  </a:cubicBezTo>
                  <a:cubicBezTo>
                    <a:pt x="5970" y="828"/>
                    <a:pt x="6963" y="1406"/>
                    <a:pt x="7428" y="2315"/>
                  </a:cubicBezTo>
                  <a:cubicBezTo>
                    <a:pt x="7805" y="3090"/>
                    <a:pt x="7763" y="4220"/>
                    <a:pt x="6926" y="4722"/>
                  </a:cubicBezTo>
                  <a:cubicBezTo>
                    <a:pt x="6690" y="4861"/>
                    <a:pt x="6467" y="4920"/>
                    <a:pt x="6265" y="4920"/>
                  </a:cubicBezTo>
                  <a:cubicBezTo>
                    <a:pt x="5249" y="4920"/>
                    <a:pt x="4777" y="3404"/>
                    <a:pt x="5963" y="2776"/>
                  </a:cubicBezTo>
                  <a:cubicBezTo>
                    <a:pt x="5963" y="2755"/>
                    <a:pt x="5963" y="2734"/>
                    <a:pt x="5922" y="2734"/>
                  </a:cubicBezTo>
                  <a:cubicBezTo>
                    <a:pt x="5851" y="2726"/>
                    <a:pt x="5783" y="2722"/>
                    <a:pt x="5719" y="2722"/>
                  </a:cubicBezTo>
                  <a:cubicBezTo>
                    <a:pt x="4098" y="2722"/>
                    <a:pt x="4350" y="5155"/>
                    <a:pt x="5859" y="5538"/>
                  </a:cubicBezTo>
                  <a:cubicBezTo>
                    <a:pt x="6042" y="5584"/>
                    <a:pt x="6216" y="5606"/>
                    <a:pt x="6380" y="5606"/>
                  </a:cubicBezTo>
                  <a:cubicBezTo>
                    <a:pt x="8057" y="5606"/>
                    <a:pt x="8742" y="3332"/>
                    <a:pt x="8056" y="1960"/>
                  </a:cubicBezTo>
                  <a:cubicBezTo>
                    <a:pt x="7421" y="720"/>
                    <a:pt x="6036" y="0"/>
                    <a:pt x="46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437222" y="505985"/>
              <a:ext cx="271615" cy="655334"/>
            </a:xfrm>
            <a:custGeom>
              <a:avLst/>
              <a:gdLst/>
              <a:ahLst/>
              <a:cxnLst/>
              <a:rect l="l" t="t" r="r" b="b"/>
              <a:pathLst>
                <a:path w="5546" h="13381" extrusionOk="0">
                  <a:moveTo>
                    <a:pt x="4939" y="1"/>
                  </a:moveTo>
                  <a:cubicBezTo>
                    <a:pt x="2789" y="1"/>
                    <a:pt x="2321" y="2860"/>
                    <a:pt x="2825" y="4554"/>
                  </a:cubicBezTo>
                  <a:cubicBezTo>
                    <a:pt x="3265" y="6060"/>
                    <a:pt x="4227" y="7399"/>
                    <a:pt x="4604" y="8927"/>
                  </a:cubicBezTo>
                  <a:cubicBezTo>
                    <a:pt x="4834" y="9973"/>
                    <a:pt x="4750" y="11207"/>
                    <a:pt x="3976" y="12023"/>
                  </a:cubicBezTo>
                  <a:cubicBezTo>
                    <a:pt x="3674" y="12340"/>
                    <a:pt x="3210" y="12493"/>
                    <a:pt x="2759" y="12493"/>
                  </a:cubicBezTo>
                  <a:cubicBezTo>
                    <a:pt x="1898" y="12493"/>
                    <a:pt x="1082" y="11937"/>
                    <a:pt x="1507" y="10894"/>
                  </a:cubicBezTo>
                  <a:cubicBezTo>
                    <a:pt x="1687" y="10482"/>
                    <a:pt x="1313" y="10180"/>
                    <a:pt x="940" y="10180"/>
                  </a:cubicBezTo>
                  <a:cubicBezTo>
                    <a:pt x="707" y="10180"/>
                    <a:pt x="474" y="10298"/>
                    <a:pt x="377" y="10580"/>
                  </a:cubicBezTo>
                  <a:cubicBezTo>
                    <a:pt x="1" y="11793"/>
                    <a:pt x="775" y="13049"/>
                    <a:pt x="2009" y="13321"/>
                  </a:cubicBezTo>
                  <a:cubicBezTo>
                    <a:pt x="2184" y="13362"/>
                    <a:pt x="2356" y="13381"/>
                    <a:pt x="2523" y="13381"/>
                  </a:cubicBezTo>
                  <a:cubicBezTo>
                    <a:pt x="3556" y="13381"/>
                    <a:pt x="4420" y="12646"/>
                    <a:pt x="4834" y="11710"/>
                  </a:cubicBezTo>
                  <a:cubicBezTo>
                    <a:pt x="5545" y="10140"/>
                    <a:pt x="4939" y="8445"/>
                    <a:pt x="4248" y="6939"/>
                  </a:cubicBezTo>
                  <a:cubicBezTo>
                    <a:pt x="3244" y="4721"/>
                    <a:pt x="1633" y="913"/>
                    <a:pt x="5232" y="76"/>
                  </a:cubicBezTo>
                  <a:cubicBezTo>
                    <a:pt x="5239" y="80"/>
                    <a:pt x="5245" y="82"/>
                    <a:pt x="5248" y="82"/>
                  </a:cubicBezTo>
                  <a:cubicBezTo>
                    <a:pt x="5264" y="82"/>
                    <a:pt x="5241" y="47"/>
                    <a:pt x="5190" y="13"/>
                  </a:cubicBezTo>
                  <a:cubicBezTo>
                    <a:pt x="5104" y="5"/>
                    <a:pt x="5020" y="1"/>
                    <a:pt x="4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474394" y="731223"/>
              <a:ext cx="183215" cy="406444"/>
            </a:xfrm>
            <a:custGeom>
              <a:avLst/>
              <a:gdLst/>
              <a:ahLst/>
              <a:cxnLst/>
              <a:rect l="l" t="t" r="r" b="b"/>
              <a:pathLst>
                <a:path w="3741" h="8299" extrusionOk="0">
                  <a:moveTo>
                    <a:pt x="2100" y="1"/>
                  </a:moveTo>
                  <a:cubicBezTo>
                    <a:pt x="2070" y="1"/>
                    <a:pt x="2030" y="35"/>
                    <a:pt x="2045" y="80"/>
                  </a:cubicBezTo>
                  <a:cubicBezTo>
                    <a:pt x="2464" y="1377"/>
                    <a:pt x="2820" y="2696"/>
                    <a:pt x="2861" y="4098"/>
                  </a:cubicBezTo>
                  <a:cubicBezTo>
                    <a:pt x="2878" y="5107"/>
                    <a:pt x="2700" y="7514"/>
                    <a:pt x="1412" y="7514"/>
                  </a:cubicBezTo>
                  <a:cubicBezTo>
                    <a:pt x="1124" y="7514"/>
                    <a:pt x="780" y="7393"/>
                    <a:pt x="371" y="7111"/>
                  </a:cubicBezTo>
                  <a:cubicBezTo>
                    <a:pt x="335" y="7084"/>
                    <a:pt x="293" y="7073"/>
                    <a:pt x="251" y="7073"/>
                  </a:cubicBezTo>
                  <a:cubicBezTo>
                    <a:pt x="126" y="7073"/>
                    <a:pt x="0" y="7179"/>
                    <a:pt x="16" y="7320"/>
                  </a:cubicBezTo>
                  <a:cubicBezTo>
                    <a:pt x="92" y="8028"/>
                    <a:pt x="487" y="8298"/>
                    <a:pt x="965" y="8298"/>
                  </a:cubicBezTo>
                  <a:cubicBezTo>
                    <a:pt x="1673" y="8298"/>
                    <a:pt x="2562" y="7706"/>
                    <a:pt x="2861" y="7069"/>
                  </a:cubicBezTo>
                  <a:cubicBezTo>
                    <a:pt x="3740" y="5081"/>
                    <a:pt x="2945" y="1901"/>
                    <a:pt x="2129" y="17"/>
                  </a:cubicBezTo>
                  <a:cubicBezTo>
                    <a:pt x="2123" y="6"/>
                    <a:pt x="2112" y="1"/>
                    <a:pt x="21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716236" y="235493"/>
              <a:ext cx="674043" cy="243553"/>
            </a:xfrm>
            <a:custGeom>
              <a:avLst/>
              <a:gdLst/>
              <a:ahLst/>
              <a:cxnLst/>
              <a:rect l="l" t="t" r="r" b="b"/>
              <a:pathLst>
                <a:path w="13763" h="4973" extrusionOk="0">
                  <a:moveTo>
                    <a:pt x="11346" y="0"/>
                  </a:moveTo>
                  <a:cubicBezTo>
                    <a:pt x="11142" y="0"/>
                    <a:pt x="10934" y="31"/>
                    <a:pt x="10729" y="96"/>
                  </a:cubicBezTo>
                  <a:cubicBezTo>
                    <a:pt x="10077" y="320"/>
                    <a:pt x="10287" y="1273"/>
                    <a:pt x="10828" y="1273"/>
                  </a:cubicBezTo>
                  <a:cubicBezTo>
                    <a:pt x="10895" y="1273"/>
                    <a:pt x="10967" y="1258"/>
                    <a:pt x="11042" y="1226"/>
                  </a:cubicBezTo>
                  <a:cubicBezTo>
                    <a:pt x="11221" y="1153"/>
                    <a:pt x="11387" y="1120"/>
                    <a:pt x="11539" y="1120"/>
                  </a:cubicBezTo>
                  <a:cubicBezTo>
                    <a:pt x="12651" y="1120"/>
                    <a:pt x="13017" y="2885"/>
                    <a:pt x="12151" y="3695"/>
                  </a:cubicBezTo>
                  <a:cubicBezTo>
                    <a:pt x="11602" y="4229"/>
                    <a:pt x="10852" y="4452"/>
                    <a:pt x="10105" y="4452"/>
                  </a:cubicBezTo>
                  <a:cubicBezTo>
                    <a:pt x="9828" y="4452"/>
                    <a:pt x="9551" y="4421"/>
                    <a:pt x="9285" y="4365"/>
                  </a:cubicBezTo>
                  <a:cubicBezTo>
                    <a:pt x="7653" y="4051"/>
                    <a:pt x="6272" y="3005"/>
                    <a:pt x="4682" y="2523"/>
                  </a:cubicBezTo>
                  <a:cubicBezTo>
                    <a:pt x="4291" y="2415"/>
                    <a:pt x="3836" y="2355"/>
                    <a:pt x="3368" y="2355"/>
                  </a:cubicBezTo>
                  <a:cubicBezTo>
                    <a:pt x="1760" y="2355"/>
                    <a:pt x="0" y="3060"/>
                    <a:pt x="162" y="4909"/>
                  </a:cubicBezTo>
                  <a:cubicBezTo>
                    <a:pt x="162" y="4949"/>
                    <a:pt x="180" y="4972"/>
                    <a:pt x="192" y="4972"/>
                  </a:cubicBezTo>
                  <a:cubicBezTo>
                    <a:pt x="199" y="4972"/>
                    <a:pt x="204" y="4965"/>
                    <a:pt x="204" y="4950"/>
                  </a:cubicBezTo>
                  <a:cubicBezTo>
                    <a:pt x="595" y="3269"/>
                    <a:pt x="1639" y="2725"/>
                    <a:pt x="2867" y="2725"/>
                  </a:cubicBezTo>
                  <a:cubicBezTo>
                    <a:pt x="4268" y="2725"/>
                    <a:pt x="5906" y="3432"/>
                    <a:pt x="7088" y="3967"/>
                  </a:cubicBezTo>
                  <a:cubicBezTo>
                    <a:pt x="8090" y="4439"/>
                    <a:pt x="9199" y="4853"/>
                    <a:pt x="10309" y="4853"/>
                  </a:cubicBezTo>
                  <a:cubicBezTo>
                    <a:pt x="10822" y="4853"/>
                    <a:pt x="11335" y="4764"/>
                    <a:pt x="11838" y="4553"/>
                  </a:cubicBezTo>
                  <a:cubicBezTo>
                    <a:pt x="12947" y="4051"/>
                    <a:pt x="13763" y="2963"/>
                    <a:pt x="13470" y="1728"/>
                  </a:cubicBezTo>
                  <a:cubicBezTo>
                    <a:pt x="13227" y="707"/>
                    <a:pt x="12326" y="0"/>
                    <a:pt x="11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945491" y="258414"/>
              <a:ext cx="442734" cy="158189"/>
            </a:xfrm>
            <a:custGeom>
              <a:avLst/>
              <a:gdLst/>
              <a:ahLst/>
              <a:cxnLst/>
              <a:rect l="l" t="t" r="r" b="b"/>
              <a:pathLst>
                <a:path w="9040" h="3230" extrusionOk="0">
                  <a:moveTo>
                    <a:pt x="7285" y="0"/>
                  </a:moveTo>
                  <a:cubicBezTo>
                    <a:pt x="7119" y="0"/>
                    <a:pt x="7017" y="244"/>
                    <a:pt x="7115" y="360"/>
                  </a:cubicBezTo>
                  <a:cubicBezTo>
                    <a:pt x="8615" y="2510"/>
                    <a:pt x="5537" y="2851"/>
                    <a:pt x="4222" y="2851"/>
                  </a:cubicBezTo>
                  <a:cubicBezTo>
                    <a:pt x="4180" y="2851"/>
                    <a:pt x="4140" y="2851"/>
                    <a:pt x="4102" y="2850"/>
                  </a:cubicBezTo>
                  <a:cubicBezTo>
                    <a:pt x="2721" y="2829"/>
                    <a:pt x="1403" y="2474"/>
                    <a:pt x="84" y="2034"/>
                  </a:cubicBezTo>
                  <a:cubicBezTo>
                    <a:pt x="43" y="2034"/>
                    <a:pt x="1" y="2118"/>
                    <a:pt x="43" y="2139"/>
                  </a:cubicBezTo>
                  <a:cubicBezTo>
                    <a:pt x="1335" y="2699"/>
                    <a:pt x="3220" y="3230"/>
                    <a:pt x="4918" y="3230"/>
                  </a:cubicBezTo>
                  <a:cubicBezTo>
                    <a:pt x="5693" y="3230"/>
                    <a:pt x="6429" y="3119"/>
                    <a:pt x="7052" y="2850"/>
                  </a:cubicBezTo>
                  <a:cubicBezTo>
                    <a:pt x="8140" y="2390"/>
                    <a:pt x="9040" y="172"/>
                    <a:pt x="7324" y="5"/>
                  </a:cubicBezTo>
                  <a:cubicBezTo>
                    <a:pt x="7311" y="2"/>
                    <a:pt x="7298" y="0"/>
                    <a:pt x="7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050005" y="247198"/>
              <a:ext cx="89134" cy="80270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49074" y="237305"/>
              <a:ext cx="165193" cy="158238"/>
            </a:xfrm>
            <a:custGeom>
              <a:avLst/>
              <a:gdLst/>
              <a:ahLst/>
              <a:cxnLst/>
              <a:rect l="l" t="t" r="r" b="b"/>
              <a:pathLst>
                <a:path w="3373" h="3231" extrusionOk="0">
                  <a:moveTo>
                    <a:pt x="668" y="0"/>
                  </a:moveTo>
                  <a:cubicBezTo>
                    <a:pt x="305" y="0"/>
                    <a:pt x="0" y="356"/>
                    <a:pt x="93" y="729"/>
                  </a:cubicBezTo>
                  <a:cubicBezTo>
                    <a:pt x="240" y="1398"/>
                    <a:pt x="533" y="2319"/>
                    <a:pt x="826" y="2612"/>
                  </a:cubicBezTo>
                  <a:cubicBezTo>
                    <a:pt x="1119" y="2926"/>
                    <a:pt x="1976" y="3135"/>
                    <a:pt x="2625" y="3219"/>
                  </a:cubicBezTo>
                  <a:cubicBezTo>
                    <a:pt x="2665" y="3227"/>
                    <a:pt x="2704" y="3231"/>
                    <a:pt x="2742" y="3231"/>
                  </a:cubicBezTo>
                  <a:cubicBezTo>
                    <a:pt x="3089" y="3231"/>
                    <a:pt x="3372" y="2907"/>
                    <a:pt x="3316" y="2549"/>
                  </a:cubicBezTo>
                  <a:cubicBezTo>
                    <a:pt x="3169" y="1900"/>
                    <a:pt x="3002" y="1063"/>
                    <a:pt x="2688" y="750"/>
                  </a:cubicBezTo>
                  <a:cubicBezTo>
                    <a:pt x="2395" y="436"/>
                    <a:pt x="1474" y="164"/>
                    <a:pt x="805" y="17"/>
                  </a:cubicBezTo>
                  <a:cubicBezTo>
                    <a:pt x="759" y="6"/>
                    <a:pt x="713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3"/>
          <p:cNvGrpSpPr/>
          <p:nvPr/>
        </p:nvGrpSpPr>
        <p:grpSpPr>
          <a:xfrm rot="8100000" flipH="1">
            <a:off x="444395" y="441223"/>
            <a:ext cx="1024882" cy="1024882"/>
            <a:chOff x="5784852" y="3746799"/>
            <a:chExt cx="1024892" cy="1024892"/>
          </a:xfrm>
        </p:grpSpPr>
        <p:grpSp>
          <p:nvGrpSpPr>
            <p:cNvPr id="71" name="Google Shape;71;p3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" name="Google Shape;80;p3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710200" y="1100275"/>
            <a:ext cx="7723500" cy="32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710200" y="445025"/>
            <a:ext cx="772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/>
          <p:nvPr/>
        </p:nvSpPr>
        <p:spPr>
          <a:xfrm flipH="1">
            <a:off x="2851435" y="4494825"/>
            <a:ext cx="3441028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710200" y="445025"/>
            <a:ext cx="772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subTitle" idx="1"/>
          </p:nvPr>
        </p:nvSpPr>
        <p:spPr>
          <a:xfrm>
            <a:off x="4463500" y="3147825"/>
            <a:ext cx="3970200" cy="5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subTitle" idx="2"/>
          </p:nvPr>
        </p:nvSpPr>
        <p:spPr>
          <a:xfrm>
            <a:off x="4463500" y="2642124"/>
            <a:ext cx="3970200" cy="5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000" b="1"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3"/>
          </p:nvPr>
        </p:nvSpPr>
        <p:spPr>
          <a:xfrm>
            <a:off x="4463500" y="1936225"/>
            <a:ext cx="3970200" cy="5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4463500" y="1430400"/>
            <a:ext cx="3970200" cy="5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000" b="1"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9pPr>
          </a:lstStyle>
          <a:p>
            <a:endParaRPr/>
          </a:p>
        </p:txBody>
      </p:sp>
      <p:sp>
        <p:nvSpPr>
          <p:cNvPr id="91" name="Google Shape;91;p5"/>
          <p:cNvSpPr/>
          <p:nvPr/>
        </p:nvSpPr>
        <p:spPr>
          <a:xfrm flipH="1">
            <a:off x="3942644" y="4494825"/>
            <a:ext cx="3613579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" name="Google Shape;92;p5"/>
          <p:cNvGrpSpPr/>
          <p:nvPr/>
        </p:nvGrpSpPr>
        <p:grpSpPr>
          <a:xfrm>
            <a:off x="7405877" y="3515999"/>
            <a:ext cx="1024892" cy="1024892"/>
            <a:chOff x="5784852" y="3746799"/>
            <a:chExt cx="1024892" cy="1024892"/>
          </a:xfrm>
        </p:grpSpPr>
        <p:grpSp>
          <p:nvGrpSpPr>
            <p:cNvPr id="93" name="Google Shape;93;p5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94" name="Google Shape;94;p5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5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5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" name="Google Shape;102;p5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"/>
          <p:cNvSpPr txBox="1">
            <a:spLocks noGrp="1"/>
          </p:cNvSpPr>
          <p:nvPr>
            <p:ph type="title"/>
          </p:nvPr>
        </p:nvSpPr>
        <p:spPr>
          <a:xfrm>
            <a:off x="1388100" y="1257000"/>
            <a:ext cx="6367800" cy="26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9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4" name="Google Shape;154;p8"/>
          <p:cNvSpPr/>
          <p:nvPr/>
        </p:nvSpPr>
        <p:spPr>
          <a:xfrm flipH="1">
            <a:off x="2159532" y="1292525"/>
            <a:ext cx="4824928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"/>
          <p:cNvSpPr/>
          <p:nvPr/>
        </p:nvSpPr>
        <p:spPr>
          <a:xfrm flipH="1">
            <a:off x="2159532" y="3820625"/>
            <a:ext cx="4824928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" name="Google Shape;156;p8"/>
          <p:cNvGrpSpPr/>
          <p:nvPr/>
        </p:nvGrpSpPr>
        <p:grpSpPr>
          <a:xfrm rot="10800000" flipH="1">
            <a:off x="4059552" y="600899"/>
            <a:ext cx="1024892" cy="1024892"/>
            <a:chOff x="5784852" y="3746799"/>
            <a:chExt cx="1024892" cy="1024892"/>
          </a:xfrm>
        </p:grpSpPr>
        <p:grpSp>
          <p:nvGrpSpPr>
            <p:cNvPr id="157" name="Google Shape;157;p8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158" name="Google Shape;158;p8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8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8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8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8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8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8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8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6" name="Google Shape;166;p8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8"/>
          <p:cNvGrpSpPr/>
          <p:nvPr/>
        </p:nvGrpSpPr>
        <p:grpSpPr>
          <a:xfrm>
            <a:off x="4059552" y="3515999"/>
            <a:ext cx="1024892" cy="1024892"/>
            <a:chOff x="5784852" y="3746799"/>
            <a:chExt cx="1024892" cy="1024892"/>
          </a:xfrm>
        </p:grpSpPr>
        <p:grpSp>
          <p:nvGrpSpPr>
            <p:cNvPr id="168" name="Google Shape;168;p8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169" name="Google Shape;169;p8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8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8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8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8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" name="Google Shape;177;p8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3"/>
          <p:cNvSpPr txBox="1">
            <a:spLocks noGrp="1"/>
          </p:cNvSpPr>
          <p:nvPr>
            <p:ph type="subTitle" idx="1"/>
          </p:nvPr>
        </p:nvSpPr>
        <p:spPr>
          <a:xfrm>
            <a:off x="1408121" y="1596497"/>
            <a:ext cx="36042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subTitle" idx="2"/>
          </p:nvPr>
        </p:nvSpPr>
        <p:spPr>
          <a:xfrm>
            <a:off x="1408121" y="1282725"/>
            <a:ext cx="36042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000" b="1"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subTitle" idx="3"/>
          </p:nvPr>
        </p:nvSpPr>
        <p:spPr>
          <a:xfrm>
            <a:off x="1408121" y="2947184"/>
            <a:ext cx="36042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subTitle" idx="4"/>
          </p:nvPr>
        </p:nvSpPr>
        <p:spPr>
          <a:xfrm>
            <a:off x="1408122" y="2633412"/>
            <a:ext cx="36042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000" b="1"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5"/>
          </p:nvPr>
        </p:nvSpPr>
        <p:spPr>
          <a:xfrm>
            <a:off x="1408121" y="2271840"/>
            <a:ext cx="36042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6"/>
          </p:nvPr>
        </p:nvSpPr>
        <p:spPr>
          <a:xfrm>
            <a:off x="1408123" y="1958069"/>
            <a:ext cx="36042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000" b="1"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7"/>
          </p:nvPr>
        </p:nvSpPr>
        <p:spPr>
          <a:xfrm>
            <a:off x="1408121" y="3622527"/>
            <a:ext cx="36042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8"/>
          </p:nvPr>
        </p:nvSpPr>
        <p:spPr>
          <a:xfrm>
            <a:off x="1408121" y="3308756"/>
            <a:ext cx="36042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000" b="1"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subTitle" idx="9"/>
          </p:nvPr>
        </p:nvSpPr>
        <p:spPr>
          <a:xfrm>
            <a:off x="1408121" y="4297871"/>
            <a:ext cx="36042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subTitle" idx="13"/>
          </p:nvPr>
        </p:nvSpPr>
        <p:spPr>
          <a:xfrm>
            <a:off x="1408123" y="3984099"/>
            <a:ext cx="36042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000" b="1"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9pPr>
          </a:lstStyle>
          <a:p>
            <a:endParaRPr/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/>
          </p:nvPr>
        </p:nvSpPr>
        <p:spPr>
          <a:xfrm flipH="1">
            <a:off x="710246" y="445025"/>
            <a:ext cx="772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title" idx="14" hasCustomPrompt="1"/>
          </p:nvPr>
        </p:nvSpPr>
        <p:spPr>
          <a:xfrm>
            <a:off x="713224" y="1298875"/>
            <a:ext cx="78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326" name="Google Shape;326;p13"/>
          <p:cNvSpPr txBox="1">
            <a:spLocks noGrp="1"/>
          </p:cNvSpPr>
          <p:nvPr>
            <p:ph type="title" idx="15" hasCustomPrompt="1"/>
          </p:nvPr>
        </p:nvSpPr>
        <p:spPr>
          <a:xfrm>
            <a:off x="713224" y="1979988"/>
            <a:ext cx="78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327" name="Google Shape;327;p13"/>
          <p:cNvSpPr txBox="1">
            <a:spLocks noGrp="1"/>
          </p:cNvSpPr>
          <p:nvPr>
            <p:ph type="title" idx="16" hasCustomPrompt="1"/>
          </p:nvPr>
        </p:nvSpPr>
        <p:spPr>
          <a:xfrm>
            <a:off x="713224" y="2644375"/>
            <a:ext cx="78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328" name="Google Shape;328;p13"/>
          <p:cNvSpPr txBox="1">
            <a:spLocks noGrp="1"/>
          </p:cNvSpPr>
          <p:nvPr>
            <p:ph type="title" idx="17" hasCustomPrompt="1"/>
          </p:nvPr>
        </p:nvSpPr>
        <p:spPr>
          <a:xfrm>
            <a:off x="713224" y="3311275"/>
            <a:ext cx="78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8" hasCustomPrompt="1"/>
          </p:nvPr>
        </p:nvSpPr>
        <p:spPr>
          <a:xfrm>
            <a:off x="713224" y="4003100"/>
            <a:ext cx="78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4"/>
          <p:cNvSpPr txBox="1">
            <a:spLocks noGrp="1"/>
          </p:cNvSpPr>
          <p:nvPr>
            <p:ph type="title"/>
          </p:nvPr>
        </p:nvSpPr>
        <p:spPr>
          <a:xfrm>
            <a:off x="749200" y="2856425"/>
            <a:ext cx="445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sz="2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sz="25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sz="25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sz="25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sz="25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sz="25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sz="25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sz="25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sz="25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32" name="Google Shape;332;p14"/>
          <p:cNvSpPr txBox="1">
            <a:spLocks noGrp="1"/>
          </p:cNvSpPr>
          <p:nvPr>
            <p:ph type="subTitle" idx="1"/>
          </p:nvPr>
        </p:nvSpPr>
        <p:spPr>
          <a:xfrm>
            <a:off x="749200" y="1208550"/>
            <a:ext cx="4450200" cy="16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15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4"/>
          <p:cNvSpPr/>
          <p:nvPr/>
        </p:nvSpPr>
        <p:spPr>
          <a:xfrm flipH="1">
            <a:off x="1659594" y="4494825"/>
            <a:ext cx="3613579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>
            <a:off x="749189" y="3515999"/>
            <a:ext cx="1024892" cy="1024892"/>
            <a:chOff x="5784852" y="3746799"/>
            <a:chExt cx="1024892" cy="1024892"/>
          </a:xfrm>
        </p:grpSpPr>
        <p:grpSp>
          <p:nvGrpSpPr>
            <p:cNvPr id="335" name="Google Shape;335;p14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336" name="Google Shape;336;p14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4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4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4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4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4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4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4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4" name="Google Shape;344;p14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5"/>
          <p:cNvSpPr txBox="1">
            <a:spLocks noGrp="1"/>
          </p:cNvSpPr>
          <p:nvPr>
            <p:ph type="title" hasCustomPrompt="1"/>
          </p:nvPr>
        </p:nvSpPr>
        <p:spPr>
          <a:xfrm>
            <a:off x="713225" y="1319002"/>
            <a:ext cx="15753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7000" b="1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47" name="Google Shape;347;p15"/>
          <p:cNvSpPr txBox="1">
            <a:spLocks noGrp="1"/>
          </p:cNvSpPr>
          <p:nvPr>
            <p:ph type="title" idx="2"/>
          </p:nvPr>
        </p:nvSpPr>
        <p:spPr>
          <a:xfrm flipH="1">
            <a:off x="713225" y="2456300"/>
            <a:ext cx="3654300" cy="7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8" name="Google Shape;348;p15"/>
          <p:cNvSpPr txBox="1">
            <a:spLocks noGrp="1"/>
          </p:cNvSpPr>
          <p:nvPr>
            <p:ph type="subTitle" idx="1"/>
          </p:nvPr>
        </p:nvSpPr>
        <p:spPr>
          <a:xfrm flipH="1">
            <a:off x="713225" y="3238025"/>
            <a:ext cx="3654300" cy="4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49" name="Google Shape;349;p15"/>
          <p:cNvGrpSpPr/>
          <p:nvPr/>
        </p:nvGrpSpPr>
        <p:grpSpPr>
          <a:xfrm rot="10800000" flipH="1">
            <a:off x="710202" y="600899"/>
            <a:ext cx="1024892" cy="1024892"/>
            <a:chOff x="5784852" y="3746799"/>
            <a:chExt cx="1024892" cy="1024892"/>
          </a:xfrm>
        </p:grpSpPr>
        <p:grpSp>
          <p:nvGrpSpPr>
            <p:cNvPr id="350" name="Google Shape;350;p15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351" name="Google Shape;351;p15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5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5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5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5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5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5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5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9" name="Google Shape;359;p15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15"/>
          <p:cNvGrpSpPr/>
          <p:nvPr/>
        </p:nvGrpSpPr>
        <p:grpSpPr>
          <a:xfrm>
            <a:off x="710202" y="3515999"/>
            <a:ext cx="1024892" cy="1024892"/>
            <a:chOff x="5784852" y="3746799"/>
            <a:chExt cx="1024892" cy="1024892"/>
          </a:xfrm>
        </p:grpSpPr>
        <p:grpSp>
          <p:nvGrpSpPr>
            <p:cNvPr id="361" name="Google Shape;361;p15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362" name="Google Shape;362;p15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15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15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5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15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15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15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15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15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7"/>
          <p:cNvSpPr txBox="1">
            <a:spLocks noGrp="1"/>
          </p:cNvSpPr>
          <p:nvPr>
            <p:ph type="subTitle" idx="1"/>
          </p:nvPr>
        </p:nvSpPr>
        <p:spPr>
          <a:xfrm>
            <a:off x="1384238" y="2439700"/>
            <a:ext cx="2357100" cy="4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bril Fatface"/>
              <a:buNone/>
              <a:defRPr sz="2000" b="1"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bril Fatface"/>
              <a:buNone/>
              <a:defRPr sz="19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bril Fatface"/>
              <a:buNone/>
              <a:defRPr sz="19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bril Fatface"/>
              <a:buNone/>
              <a:defRPr sz="19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bril Fatface"/>
              <a:buNone/>
              <a:defRPr sz="19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bril Fatface"/>
              <a:buNone/>
              <a:defRPr sz="19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bril Fatface"/>
              <a:buNone/>
              <a:defRPr sz="19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bril Fatface"/>
              <a:buNone/>
              <a:defRPr sz="19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bril Fatface"/>
              <a:buNone/>
              <a:defRPr sz="19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36" name="Google Shape;636;p27"/>
          <p:cNvSpPr txBox="1">
            <a:spLocks noGrp="1"/>
          </p:cNvSpPr>
          <p:nvPr>
            <p:ph type="subTitle" idx="2"/>
          </p:nvPr>
        </p:nvSpPr>
        <p:spPr>
          <a:xfrm>
            <a:off x="5402663" y="2439700"/>
            <a:ext cx="2357100" cy="4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bril Fatface"/>
              <a:buNone/>
              <a:defRPr sz="2000" b="1">
                <a:solidFill>
                  <a:schemeClr val="dk2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bril Fatface"/>
              <a:buNone/>
              <a:defRPr sz="19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bril Fatface"/>
              <a:buNone/>
              <a:defRPr sz="19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bril Fatface"/>
              <a:buNone/>
              <a:defRPr sz="19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bril Fatface"/>
              <a:buNone/>
              <a:defRPr sz="19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bril Fatface"/>
              <a:buNone/>
              <a:defRPr sz="19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bril Fatface"/>
              <a:buNone/>
              <a:defRPr sz="19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bril Fatface"/>
              <a:buNone/>
              <a:defRPr sz="19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bril Fatface"/>
              <a:buNone/>
              <a:defRPr sz="19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37" name="Google Shape;637;p27"/>
          <p:cNvSpPr txBox="1">
            <a:spLocks noGrp="1"/>
          </p:cNvSpPr>
          <p:nvPr>
            <p:ph type="subTitle" idx="3"/>
          </p:nvPr>
        </p:nvSpPr>
        <p:spPr>
          <a:xfrm>
            <a:off x="1384238" y="2839475"/>
            <a:ext cx="2357100" cy="9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eorgia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38" name="Google Shape;638;p27"/>
          <p:cNvSpPr txBox="1">
            <a:spLocks noGrp="1"/>
          </p:cNvSpPr>
          <p:nvPr>
            <p:ph type="subTitle" idx="4"/>
          </p:nvPr>
        </p:nvSpPr>
        <p:spPr>
          <a:xfrm>
            <a:off x="5402663" y="2839475"/>
            <a:ext cx="2357100" cy="9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eorgia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39" name="Google Shape;639;p27"/>
          <p:cNvSpPr txBox="1">
            <a:spLocks noGrp="1"/>
          </p:cNvSpPr>
          <p:nvPr>
            <p:ph type="title"/>
          </p:nvPr>
        </p:nvSpPr>
        <p:spPr>
          <a:xfrm flipH="1">
            <a:off x="710246" y="445025"/>
            <a:ext cx="772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27"/>
          <p:cNvSpPr/>
          <p:nvPr/>
        </p:nvSpPr>
        <p:spPr>
          <a:xfrm flipH="1">
            <a:off x="585775" y="4494825"/>
            <a:ext cx="3620900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7"/>
          <p:cNvSpPr/>
          <p:nvPr/>
        </p:nvSpPr>
        <p:spPr>
          <a:xfrm flipH="1">
            <a:off x="4937324" y="4494825"/>
            <a:ext cx="3620900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2" name="Google Shape;642;p27"/>
          <p:cNvGrpSpPr/>
          <p:nvPr/>
        </p:nvGrpSpPr>
        <p:grpSpPr>
          <a:xfrm>
            <a:off x="4059564" y="3515999"/>
            <a:ext cx="1024892" cy="1024892"/>
            <a:chOff x="5784852" y="3746799"/>
            <a:chExt cx="1024892" cy="1024892"/>
          </a:xfrm>
        </p:grpSpPr>
        <p:grpSp>
          <p:nvGrpSpPr>
            <p:cNvPr id="643" name="Google Shape;643;p27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644" name="Google Shape;644;p27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7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7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7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7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7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7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7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2" name="Google Shape;652;p27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" name="Google Shape;653;p27"/>
          <p:cNvGrpSpPr/>
          <p:nvPr/>
        </p:nvGrpSpPr>
        <p:grpSpPr>
          <a:xfrm rot="-8100000">
            <a:off x="7674745" y="438098"/>
            <a:ext cx="1024882" cy="1024882"/>
            <a:chOff x="5784852" y="3746799"/>
            <a:chExt cx="1024892" cy="1024892"/>
          </a:xfrm>
        </p:grpSpPr>
        <p:grpSp>
          <p:nvGrpSpPr>
            <p:cNvPr id="654" name="Google Shape;654;p27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655" name="Google Shape;655;p27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7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7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7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7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7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7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7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3" name="Google Shape;663;p27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27"/>
          <p:cNvGrpSpPr/>
          <p:nvPr/>
        </p:nvGrpSpPr>
        <p:grpSpPr>
          <a:xfrm rot="8100000" flipH="1">
            <a:off x="444395" y="441223"/>
            <a:ext cx="1024882" cy="1024882"/>
            <a:chOff x="5784852" y="3746799"/>
            <a:chExt cx="1024892" cy="1024892"/>
          </a:xfrm>
        </p:grpSpPr>
        <p:grpSp>
          <p:nvGrpSpPr>
            <p:cNvPr id="665" name="Google Shape;665;p27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666" name="Google Shape;666;p27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7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7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7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7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7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7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4" name="Google Shape;674;p27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ncelot"/>
              <a:buChar char="●"/>
              <a:defRPr sz="1800"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ncelot"/>
              <a:buChar char="○"/>
              <a:defRPr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ncelot"/>
              <a:buChar char="■"/>
              <a:defRPr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ncelot"/>
              <a:buChar char="●"/>
              <a:defRPr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ncelot"/>
              <a:buChar char="○"/>
              <a:defRPr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ncelot"/>
              <a:buChar char="■"/>
              <a:defRPr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ncelot"/>
              <a:buChar char="●"/>
              <a:defRPr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ncelot"/>
              <a:buChar char="○"/>
              <a:defRPr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ncelot"/>
              <a:buChar char="■"/>
              <a:defRPr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9" r:id="rId6"/>
    <p:sldLayoutId id="2147483660" r:id="rId7"/>
    <p:sldLayoutId id="2147483661" r:id="rId8"/>
    <p:sldLayoutId id="2147483673" r:id="rId9"/>
    <p:sldLayoutId id="2147483680" r:id="rId10"/>
  </p:sldLayoutIdLst>
  <p:transition spd="slow">
    <p:wedg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4005072" y="1991415"/>
            <a:ext cx="4700016" cy="1839000"/>
          </a:xfrm>
        </p:spPr>
        <p:txBody>
          <a:bodyPr/>
          <a:lstStyle/>
          <a:p>
            <a:r>
              <a:rPr lang="sr-Cyrl-BA" sz="2800" dirty="0"/>
              <a:t>КЛИМЕНТ ОХРИДСКИ – ПАНОНСКЕ ЛЕГЕНДЕ И ЖИВОТ ЋИРИЛА И МЕТОДИЈА</a:t>
            </a:r>
            <a:br>
              <a:rPr lang="sr-Cyrl-BA" sz="2800" dirty="0"/>
            </a:br>
            <a:br>
              <a:rPr lang="sr-Cyrl-BA" sz="2800" dirty="0"/>
            </a:br>
            <a:r>
              <a:rPr lang="sr-Cyrl-BA" sz="1000" dirty="0"/>
              <a:t>ПРОФЕСОР: САЊА ЂУРИЋ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764640"/>
            <a:ext cx="178308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1050" dirty="0">
                <a:solidFill>
                  <a:schemeClr val="bg2"/>
                </a:solidFill>
                <a:latin typeface="Bookman Old Style" pitchFamily="18" charset="0"/>
              </a:rPr>
              <a:t>ПРИПРЕМИЛЕ:</a:t>
            </a:r>
          </a:p>
          <a:p>
            <a:pPr algn="ctr"/>
            <a:r>
              <a:rPr lang="sr-Cyrl-BA" sz="1050" dirty="0">
                <a:solidFill>
                  <a:schemeClr val="bg2"/>
                </a:solidFill>
                <a:latin typeface="Bookman Old Style" pitchFamily="18" charset="0"/>
              </a:rPr>
              <a:t>Валентина Тубић</a:t>
            </a:r>
          </a:p>
          <a:p>
            <a:pPr algn="ctr"/>
            <a:r>
              <a:rPr lang="sr-Cyrl-BA" sz="1050" dirty="0">
                <a:solidFill>
                  <a:schemeClr val="bg2"/>
                </a:solidFill>
                <a:latin typeface="Bookman Old Style" pitchFamily="18" charset="0"/>
              </a:rPr>
              <a:t>Маријана Нарић</a:t>
            </a:r>
            <a:br>
              <a:rPr lang="sr-Cyrl-BA" sz="1050" dirty="0">
                <a:solidFill>
                  <a:schemeClr val="bg2"/>
                </a:solidFill>
                <a:latin typeface="Bookman Old Style" pitchFamily="18" charset="0"/>
              </a:rPr>
            </a:br>
            <a:r>
              <a:rPr lang="sr-Cyrl-BA" sz="1050" dirty="0">
                <a:solidFill>
                  <a:schemeClr val="bg2"/>
                </a:solidFill>
                <a:latin typeface="Bookman Old Style" pitchFamily="18" charset="0"/>
              </a:rPr>
              <a:t>Сања Ђукић</a:t>
            </a:r>
          </a:p>
          <a:p>
            <a:pPr algn="ctr"/>
            <a:r>
              <a:rPr lang="sr-Cyrl-BA" sz="1050" dirty="0">
                <a:solidFill>
                  <a:schemeClr val="bg2"/>
                </a:solidFill>
                <a:latin typeface="Bookman Old Style" pitchFamily="18" charset="0"/>
              </a:rPr>
              <a:t>Милица Золак </a:t>
            </a:r>
          </a:p>
          <a:p>
            <a:pPr algn="ctr"/>
            <a:r>
              <a:rPr lang="sr-Cyrl-BA" sz="1050" dirty="0">
                <a:solidFill>
                  <a:schemeClr val="bg2"/>
                </a:solidFill>
                <a:latin typeface="Bookman Old Style" pitchFamily="18" charset="0"/>
              </a:rPr>
              <a:t>Анђела Главић</a:t>
            </a:r>
            <a:br>
              <a:rPr lang="sr-Cyrl-BA" sz="1050" dirty="0">
                <a:solidFill>
                  <a:schemeClr val="bg2"/>
                </a:solidFill>
                <a:latin typeface="Bookman Old Style" pitchFamily="18" charset="0"/>
              </a:rPr>
            </a:br>
            <a:r>
              <a:rPr lang="sr-Cyrl-BA" sz="1050" dirty="0">
                <a:solidFill>
                  <a:schemeClr val="bg2"/>
                </a:solidFill>
                <a:latin typeface="Bookman Old Style" pitchFamily="18" charset="0"/>
              </a:rPr>
              <a:t>Марија Кретић</a:t>
            </a:r>
          </a:p>
        </p:txBody>
      </p:sp>
    </p:spTree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ХВАЛА НА ПАЖЊИ!!!</a:t>
            </a:r>
            <a:endParaRPr lang="en-US" dirty="0"/>
          </a:p>
        </p:txBody>
      </p:sp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1248" y="914400"/>
            <a:ext cx="5641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solidFill>
                  <a:schemeClr val="bg2"/>
                </a:solidFill>
                <a:latin typeface="Bookman Old Style" pitchFamily="18" charset="0"/>
              </a:rPr>
              <a:t>ЖИВОТ ЋИРИЛА И МЕТОДИЈА</a:t>
            </a:r>
            <a:endParaRPr lang="en-US" sz="2400" b="1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0120" y="1563624"/>
            <a:ext cx="67757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>
                <a:solidFill>
                  <a:schemeClr val="bg2"/>
                </a:solidFill>
              </a:rPr>
              <a:t>-У народу познати као света браћа</a:t>
            </a:r>
          </a:p>
          <a:p>
            <a:endParaRPr lang="sr-Cyrl-BA" sz="2000" dirty="0">
              <a:solidFill>
                <a:schemeClr val="bg2"/>
              </a:solidFill>
            </a:endParaRPr>
          </a:p>
          <a:p>
            <a:r>
              <a:rPr lang="sr-Cyrl-BA" sz="2000" dirty="0">
                <a:solidFill>
                  <a:schemeClr val="bg2"/>
                </a:solidFill>
              </a:rPr>
              <a:t>-9. вијек – ширење писмености</a:t>
            </a:r>
          </a:p>
          <a:p>
            <a:endParaRPr lang="sr-Cyrl-BA" sz="2000" dirty="0">
              <a:solidFill>
                <a:schemeClr val="bg2"/>
              </a:solidFill>
            </a:endParaRPr>
          </a:p>
          <a:p>
            <a:r>
              <a:rPr lang="sr-Cyrl-BA" sz="2000" dirty="0">
                <a:solidFill>
                  <a:schemeClr val="bg2"/>
                </a:solidFill>
              </a:rPr>
              <a:t>-863. година – моравски кнез Растислав   </a:t>
            </a:r>
          </a:p>
          <a:p>
            <a:r>
              <a:rPr lang="sr-Cyrl-BA" sz="2000" dirty="0">
                <a:solidFill>
                  <a:schemeClr val="bg2"/>
                </a:solidFill>
              </a:rPr>
              <a:t>  тражи е</a:t>
            </a:r>
            <a:r>
              <a:rPr lang="sr-Cyrl-RS" sz="2000" dirty="0">
                <a:solidFill>
                  <a:schemeClr val="bg2"/>
                </a:solidFill>
              </a:rPr>
              <a:t>п</a:t>
            </a:r>
            <a:r>
              <a:rPr lang="sr-Cyrl-BA" sz="2000" dirty="0">
                <a:solidFill>
                  <a:schemeClr val="bg2"/>
                </a:solidFill>
              </a:rPr>
              <a:t>ископе и учитеље од византијског </a:t>
            </a:r>
          </a:p>
          <a:p>
            <a:r>
              <a:rPr lang="sr-Cyrl-BA" sz="2000" dirty="0">
                <a:solidFill>
                  <a:schemeClr val="bg2"/>
                </a:solidFill>
              </a:rPr>
              <a:t>  цара Михаила </a:t>
            </a:r>
            <a:endParaRPr lang="en-US" sz="2000" dirty="0">
              <a:solidFill>
                <a:schemeClr val="bg2"/>
              </a:solidFill>
            </a:endParaRPr>
          </a:p>
        </p:txBody>
      </p:sp>
      <p:pic>
        <p:nvPicPr>
          <p:cNvPr id="10" name="Picture 9" descr="'irilp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984" y="1426464"/>
            <a:ext cx="1592276" cy="2258567"/>
          </a:xfrm>
          <a:prstGeom prst="snip2DiagRect">
            <a:avLst>
              <a:gd name="adj1" fmla="val 0"/>
              <a:gd name="adj2" fmla="val 17772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5" name="Google Shape;1825;p57"/>
          <p:cNvGrpSpPr/>
          <p:nvPr/>
        </p:nvGrpSpPr>
        <p:grpSpPr>
          <a:xfrm>
            <a:off x="5438483" y="600581"/>
            <a:ext cx="3324504" cy="3942335"/>
            <a:chOff x="3970500" y="2899700"/>
            <a:chExt cx="1713750" cy="2002100"/>
          </a:xfrm>
        </p:grpSpPr>
        <p:sp>
          <p:nvSpPr>
            <p:cNvPr id="1826" name="Google Shape;1826;p57"/>
            <p:cNvSpPr/>
            <p:nvPr/>
          </p:nvSpPr>
          <p:spPr>
            <a:xfrm>
              <a:off x="4102275" y="4739275"/>
              <a:ext cx="705525" cy="22800"/>
            </a:xfrm>
            <a:custGeom>
              <a:avLst/>
              <a:gdLst/>
              <a:ahLst/>
              <a:cxnLst/>
              <a:rect l="l" t="t" r="r" b="b"/>
              <a:pathLst>
                <a:path w="28221" h="912" extrusionOk="0">
                  <a:moveTo>
                    <a:pt x="13370" y="0"/>
                  </a:moveTo>
                  <a:cubicBezTo>
                    <a:pt x="11035" y="0"/>
                    <a:pt x="8696" y="51"/>
                    <a:pt x="6371" y="116"/>
                  </a:cubicBezTo>
                  <a:cubicBezTo>
                    <a:pt x="4303" y="216"/>
                    <a:pt x="2268" y="250"/>
                    <a:pt x="267" y="517"/>
                  </a:cubicBezTo>
                  <a:cubicBezTo>
                    <a:pt x="0" y="550"/>
                    <a:pt x="0" y="884"/>
                    <a:pt x="267" y="884"/>
                  </a:cubicBezTo>
                  <a:cubicBezTo>
                    <a:pt x="795" y="903"/>
                    <a:pt x="1325" y="911"/>
                    <a:pt x="1857" y="911"/>
                  </a:cubicBezTo>
                  <a:cubicBezTo>
                    <a:pt x="3140" y="911"/>
                    <a:pt x="4431" y="864"/>
                    <a:pt x="5704" y="817"/>
                  </a:cubicBezTo>
                  <a:cubicBezTo>
                    <a:pt x="7472" y="783"/>
                    <a:pt x="9307" y="783"/>
                    <a:pt x="11108" y="750"/>
                  </a:cubicBezTo>
                  <a:cubicBezTo>
                    <a:pt x="12309" y="739"/>
                    <a:pt x="13506" y="735"/>
                    <a:pt x="14702" y="735"/>
                  </a:cubicBezTo>
                  <a:cubicBezTo>
                    <a:pt x="17094" y="735"/>
                    <a:pt x="19481" y="750"/>
                    <a:pt x="21882" y="750"/>
                  </a:cubicBezTo>
                  <a:cubicBezTo>
                    <a:pt x="23917" y="750"/>
                    <a:pt x="25952" y="750"/>
                    <a:pt x="27953" y="817"/>
                  </a:cubicBezTo>
                  <a:cubicBezTo>
                    <a:pt x="28220" y="817"/>
                    <a:pt x="28220" y="450"/>
                    <a:pt x="27953" y="450"/>
                  </a:cubicBezTo>
                  <a:cubicBezTo>
                    <a:pt x="26152" y="383"/>
                    <a:pt x="24318" y="250"/>
                    <a:pt x="22550" y="183"/>
                  </a:cubicBezTo>
                  <a:cubicBezTo>
                    <a:pt x="20748" y="83"/>
                    <a:pt x="18914" y="50"/>
                    <a:pt x="17112" y="50"/>
                  </a:cubicBezTo>
                  <a:cubicBezTo>
                    <a:pt x="15868" y="15"/>
                    <a:pt x="14620" y="0"/>
                    <a:pt x="13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7"/>
            <p:cNvSpPr/>
            <p:nvPr/>
          </p:nvSpPr>
          <p:spPr>
            <a:xfrm>
              <a:off x="4086425" y="4072950"/>
              <a:ext cx="20875" cy="689275"/>
            </a:xfrm>
            <a:custGeom>
              <a:avLst/>
              <a:gdLst/>
              <a:ahLst/>
              <a:cxnLst/>
              <a:rect l="l" t="t" r="r" b="b"/>
              <a:pathLst>
                <a:path w="835" h="27571" extrusionOk="0">
                  <a:moveTo>
                    <a:pt x="551" y="0"/>
                  </a:moveTo>
                  <a:cubicBezTo>
                    <a:pt x="526" y="0"/>
                    <a:pt x="501" y="17"/>
                    <a:pt x="501" y="50"/>
                  </a:cubicBezTo>
                  <a:cubicBezTo>
                    <a:pt x="434" y="984"/>
                    <a:pt x="334" y="1851"/>
                    <a:pt x="267" y="2719"/>
                  </a:cubicBezTo>
                  <a:cubicBezTo>
                    <a:pt x="234" y="3586"/>
                    <a:pt x="234" y="4487"/>
                    <a:pt x="201" y="5354"/>
                  </a:cubicBezTo>
                  <a:cubicBezTo>
                    <a:pt x="167" y="7155"/>
                    <a:pt x="100" y="8890"/>
                    <a:pt x="67" y="10691"/>
                  </a:cubicBezTo>
                  <a:cubicBezTo>
                    <a:pt x="34" y="12492"/>
                    <a:pt x="0" y="14227"/>
                    <a:pt x="0" y="16028"/>
                  </a:cubicBezTo>
                  <a:cubicBezTo>
                    <a:pt x="0" y="17830"/>
                    <a:pt x="34" y="19564"/>
                    <a:pt x="100" y="21365"/>
                  </a:cubicBezTo>
                  <a:cubicBezTo>
                    <a:pt x="201" y="23367"/>
                    <a:pt x="267" y="25368"/>
                    <a:pt x="401" y="27370"/>
                  </a:cubicBezTo>
                  <a:cubicBezTo>
                    <a:pt x="401" y="27494"/>
                    <a:pt x="523" y="27571"/>
                    <a:pt x="638" y="27571"/>
                  </a:cubicBezTo>
                  <a:cubicBezTo>
                    <a:pt x="739" y="27571"/>
                    <a:pt x="834" y="27511"/>
                    <a:pt x="834" y="27370"/>
                  </a:cubicBezTo>
                  <a:cubicBezTo>
                    <a:pt x="734" y="23834"/>
                    <a:pt x="701" y="20265"/>
                    <a:pt x="668" y="16729"/>
                  </a:cubicBezTo>
                  <a:cubicBezTo>
                    <a:pt x="601" y="14927"/>
                    <a:pt x="567" y="13193"/>
                    <a:pt x="534" y="11392"/>
                  </a:cubicBezTo>
                  <a:cubicBezTo>
                    <a:pt x="534" y="9590"/>
                    <a:pt x="534" y="7856"/>
                    <a:pt x="567" y="6054"/>
                  </a:cubicBezTo>
                  <a:cubicBezTo>
                    <a:pt x="567" y="5054"/>
                    <a:pt x="601" y="4086"/>
                    <a:pt x="668" y="3086"/>
                  </a:cubicBezTo>
                  <a:cubicBezTo>
                    <a:pt x="668" y="2085"/>
                    <a:pt x="601" y="1051"/>
                    <a:pt x="601" y="50"/>
                  </a:cubicBezTo>
                  <a:cubicBezTo>
                    <a:pt x="601" y="17"/>
                    <a:pt x="576" y="0"/>
                    <a:pt x="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7"/>
            <p:cNvSpPr/>
            <p:nvPr/>
          </p:nvSpPr>
          <p:spPr>
            <a:xfrm>
              <a:off x="4023875" y="4753000"/>
              <a:ext cx="93425" cy="147625"/>
            </a:xfrm>
            <a:custGeom>
              <a:avLst/>
              <a:gdLst/>
              <a:ahLst/>
              <a:cxnLst/>
              <a:rect l="l" t="t" r="r" b="b"/>
              <a:pathLst>
                <a:path w="3737" h="5905" extrusionOk="0">
                  <a:moveTo>
                    <a:pt x="3270" y="501"/>
                  </a:moveTo>
                  <a:cubicBezTo>
                    <a:pt x="3270" y="835"/>
                    <a:pt x="3270" y="1168"/>
                    <a:pt x="3203" y="1502"/>
                  </a:cubicBezTo>
                  <a:cubicBezTo>
                    <a:pt x="3069" y="1969"/>
                    <a:pt x="2903" y="2369"/>
                    <a:pt x="2736" y="2803"/>
                  </a:cubicBezTo>
                  <a:cubicBezTo>
                    <a:pt x="2436" y="3503"/>
                    <a:pt x="2102" y="4237"/>
                    <a:pt x="1602" y="4871"/>
                  </a:cubicBezTo>
                  <a:cubicBezTo>
                    <a:pt x="1402" y="5171"/>
                    <a:pt x="1135" y="5405"/>
                    <a:pt x="835" y="5538"/>
                  </a:cubicBezTo>
                  <a:cubicBezTo>
                    <a:pt x="762" y="5582"/>
                    <a:pt x="702" y="5607"/>
                    <a:pt x="654" y="5607"/>
                  </a:cubicBezTo>
                  <a:cubicBezTo>
                    <a:pt x="593" y="5607"/>
                    <a:pt x="553" y="5566"/>
                    <a:pt x="534" y="5472"/>
                  </a:cubicBezTo>
                  <a:cubicBezTo>
                    <a:pt x="501" y="5371"/>
                    <a:pt x="501" y="5305"/>
                    <a:pt x="434" y="5205"/>
                  </a:cubicBezTo>
                  <a:cubicBezTo>
                    <a:pt x="401" y="5005"/>
                    <a:pt x="401" y="4804"/>
                    <a:pt x="401" y="4571"/>
                  </a:cubicBezTo>
                  <a:cubicBezTo>
                    <a:pt x="501" y="3737"/>
                    <a:pt x="1001" y="3036"/>
                    <a:pt x="1435" y="2403"/>
                  </a:cubicBezTo>
                  <a:cubicBezTo>
                    <a:pt x="2002" y="1702"/>
                    <a:pt x="2602" y="1068"/>
                    <a:pt x="3270" y="501"/>
                  </a:cubicBezTo>
                  <a:close/>
                  <a:moveTo>
                    <a:pt x="3100" y="1"/>
                  </a:moveTo>
                  <a:cubicBezTo>
                    <a:pt x="3047" y="1"/>
                    <a:pt x="2992" y="12"/>
                    <a:pt x="2936" y="34"/>
                  </a:cubicBezTo>
                  <a:cubicBezTo>
                    <a:pt x="2202" y="635"/>
                    <a:pt x="1535" y="1369"/>
                    <a:pt x="1001" y="2169"/>
                  </a:cubicBezTo>
                  <a:cubicBezTo>
                    <a:pt x="434" y="2903"/>
                    <a:pt x="1" y="3804"/>
                    <a:pt x="34" y="4738"/>
                  </a:cubicBezTo>
                  <a:cubicBezTo>
                    <a:pt x="34" y="5071"/>
                    <a:pt x="101" y="5638"/>
                    <a:pt x="401" y="5838"/>
                  </a:cubicBezTo>
                  <a:cubicBezTo>
                    <a:pt x="471" y="5885"/>
                    <a:pt x="548" y="5905"/>
                    <a:pt x="626" y="5905"/>
                  </a:cubicBezTo>
                  <a:cubicBezTo>
                    <a:pt x="882" y="5905"/>
                    <a:pt x="1164" y="5699"/>
                    <a:pt x="1368" y="5572"/>
                  </a:cubicBezTo>
                  <a:cubicBezTo>
                    <a:pt x="2069" y="5071"/>
                    <a:pt x="2436" y="4171"/>
                    <a:pt x="2803" y="3403"/>
                  </a:cubicBezTo>
                  <a:cubicBezTo>
                    <a:pt x="3069" y="2903"/>
                    <a:pt x="3270" y="2369"/>
                    <a:pt x="3436" y="1836"/>
                  </a:cubicBezTo>
                  <a:cubicBezTo>
                    <a:pt x="3603" y="1335"/>
                    <a:pt x="3737" y="701"/>
                    <a:pt x="3536" y="201"/>
                  </a:cubicBezTo>
                  <a:cubicBezTo>
                    <a:pt x="3489" y="154"/>
                    <a:pt x="3442" y="107"/>
                    <a:pt x="3407" y="107"/>
                  </a:cubicBezTo>
                  <a:cubicBezTo>
                    <a:pt x="3392" y="107"/>
                    <a:pt x="3379" y="115"/>
                    <a:pt x="3370" y="134"/>
                  </a:cubicBezTo>
                  <a:cubicBezTo>
                    <a:pt x="3303" y="45"/>
                    <a:pt x="3207" y="1"/>
                    <a:pt x="31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7"/>
            <p:cNvSpPr/>
            <p:nvPr/>
          </p:nvSpPr>
          <p:spPr>
            <a:xfrm>
              <a:off x="3970500" y="4745550"/>
              <a:ext cx="141800" cy="64775"/>
            </a:xfrm>
            <a:custGeom>
              <a:avLst/>
              <a:gdLst/>
              <a:ahLst/>
              <a:cxnLst/>
              <a:rect l="l" t="t" r="r" b="b"/>
              <a:pathLst>
                <a:path w="5672" h="2591" extrusionOk="0">
                  <a:moveTo>
                    <a:pt x="3670" y="539"/>
                  </a:moveTo>
                  <a:cubicBezTo>
                    <a:pt x="4090" y="539"/>
                    <a:pt x="4497" y="574"/>
                    <a:pt x="4904" y="633"/>
                  </a:cubicBezTo>
                  <a:cubicBezTo>
                    <a:pt x="4838" y="666"/>
                    <a:pt x="4737" y="699"/>
                    <a:pt x="4704" y="766"/>
                  </a:cubicBezTo>
                  <a:cubicBezTo>
                    <a:pt x="4404" y="866"/>
                    <a:pt x="4204" y="999"/>
                    <a:pt x="3970" y="1133"/>
                  </a:cubicBezTo>
                  <a:cubicBezTo>
                    <a:pt x="3537" y="1333"/>
                    <a:pt x="3170" y="1533"/>
                    <a:pt x="2703" y="1767"/>
                  </a:cubicBezTo>
                  <a:cubicBezTo>
                    <a:pt x="2236" y="1967"/>
                    <a:pt x="1735" y="2100"/>
                    <a:pt x="1302" y="2100"/>
                  </a:cubicBezTo>
                  <a:cubicBezTo>
                    <a:pt x="1035" y="2100"/>
                    <a:pt x="401" y="2034"/>
                    <a:pt x="501" y="1667"/>
                  </a:cubicBezTo>
                  <a:cubicBezTo>
                    <a:pt x="568" y="1300"/>
                    <a:pt x="1168" y="1033"/>
                    <a:pt x="1502" y="933"/>
                  </a:cubicBezTo>
                  <a:cubicBezTo>
                    <a:pt x="1869" y="766"/>
                    <a:pt x="2302" y="633"/>
                    <a:pt x="2736" y="599"/>
                  </a:cubicBezTo>
                  <a:cubicBezTo>
                    <a:pt x="3057" y="557"/>
                    <a:pt x="3367" y="539"/>
                    <a:pt x="3670" y="539"/>
                  </a:cubicBezTo>
                  <a:close/>
                  <a:moveTo>
                    <a:pt x="3701" y="1"/>
                  </a:moveTo>
                  <a:cubicBezTo>
                    <a:pt x="2585" y="1"/>
                    <a:pt x="1441" y="255"/>
                    <a:pt x="568" y="866"/>
                  </a:cubicBezTo>
                  <a:cubicBezTo>
                    <a:pt x="301" y="1100"/>
                    <a:pt x="1" y="1366"/>
                    <a:pt x="34" y="1800"/>
                  </a:cubicBezTo>
                  <a:cubicBezTo>
                    <a:pt x="67" y="2134"/>
                    <a:pt x="334" y="2334"/>
                    <a:pt x="635" y="2467"/>
                  </a:cubicBezTo>
                  <a:cubicBezTo>
                    <a:pt x="847" y="2554"/>
                    <a:pt x="1076" y="2591"/>
                    <a:pt x="1312" y="2591"/>
                  </a:cubicBezTo>
                  <a:cubicBezTo>
                    <a:pt x="1890" y="2591"/>
                    <a:pt x="2505" y="2371"/>
                    <a:pt x="3003" y="2134"/>
                  </a:cubicBezTo>
                  <a:cubicBezTo>
                    <a:pt x="3470" y="1933"/>
                    <a:pt x="3904" y="1667"/>
                    <a:pt x="4371" y="1433"/>
                  </a:cubicBezTo>
                  <a:cubicBezTo>
                    <a:pt x="4704" y="1200"/>
                    <a:pt x="5171" y="1033"/>
                    <a:pt x="5405" y="699"/>
                  </a:cubicBezTo>
                  <a:cubicBezTo>
                    <a:pt x="5671" y="666"/>
                    <a:pt x="5671" y="266"/>
                    <a:pt x="5405" y="199"/>
                  </a:cubicBezTo>
                  <a:cubicBezTo>
                    <a:pt x="4874" y="72"/>
                    <a:pt x="4291" y="1"/>
                    <a:pt x="3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7"/>
            <p:cNvSpPr/>
            <p:nvPr/>
          </p:nvSpPr>
          <p:spPr>
            <a:xfrm>
              <a:off x="4101425" y="4754675"/>
              <a:ext cx="82600" cy="146300"/>
            </a:xfrm>
            <a:custGeom>
              <a:avLst/>
              <a:gdLst/>
              <a:ahLst/>
              <a:cxnLst/>
              <a:rect l="l" t="t" r="r" b="b"/>
              <a:pathLst>
                <a:path w="3304" h="5852" extrusionOk="0">
                  <a:moveTo>
                    <a:pt x="568" y="901"/>
                  </a:moveTo>
                  <a:lnTo>
                    <a:pt x="568" y="901"/>
                  </a:lnTo>
                  <a:cubicBezTo>
                    <a:pt x="1569" y="1902"/>
                    <a:pt x="2536" y="3070"/>
                    <a:pt x="2636" y="4571"/>
                  </a:cubicBezTo>
                  <a:cubicBezTo>
                    <a:pt x="2636" y="4837"/>
                    <a:pt x="2636" y="5304"/>
                    <a:pt x="2302" y="5438"/>
                  </a:cubicBezTo>
                  <a:cubicBezTo>
                    <a:pt x="2246" y="5460"/>
                    <a:pt x="2189" y="5471"/>
                    <a:pt x="2131" y="5471"/>
                  </a:cubicBezTo>
                  <a:cubicBezTo>
                    <a:pt x="1849" y="5471"/>
                    <a:pt x="1568" y="5226"/>
                    <a:pt x="1402" y="5004"/>
                  </a:cubicBezTo>
                  <a:cubicBezTo>
                    <a:pt x="935" y="4504"/>
                    <a:pt x="801" y="3770"/>
                    <a:pt x="768" y="3136"/>
                  </a:cubicBezTo>
                  <a:cubicBezTo>
                    <a:pt x="668" y="2402"/>
                    <a:pt x="601" y="1635"/>
                    <a:pt x="568" y="901"/>
                  </a:cubicBezTo>
                  <a:close/>
                  <a:moveTo>
                    <a:pt x="401" y="1"/>
                  </a:moveTo>
                  <a:cubicBezTo>
                    <a:pt x="301" y="67"/>
                    <a:pt x="234" y="67"/>
                    <a:pt x="168" y="134"/>
                  </a:cubicBezTo>
                  <a:cubicBezTo>
                    <a:pt x="34" y="234"/>
                    <a:pt x="1" y="401"/>
                    <a:pt x="168" y="501"/>
                  </a:cubicBezTo>
                  <a:lnTo>
                    <a:pt x="234" y="501"/>
                  </a:lnTo>
                  <a:cubicBezTo>
                    <a:pt x="268" y="1435"/>
                    <a:pt x="268" y="2336"/>
                    <a:pt x="334" y="3236"/>
                  </a:cubicBezTo>
                  <a:cubicBezTo>
                    <a:pt x="434" y="4004"/>
                    <a:pt x="601" y="4837"/>
                    <a:pt x="1168" y="5438"/>
                  </a:cubicBezTo>
                  <a:cubicBezTo>
                    <a:pt x="1441" y="5695"/>
                    <a:pt x="1800" y="5851"/>
                    <a:pt x="2135" y="5851"/>
                  </a:cubicBezTo>
                  <a:cubicBezTo>
                    <a:pt x="2496" y="5851"/>
                    <a:pt x="2830" y="5670"/>
                    <a:pt x="3003" y="5238"/>
                  </a:cubicBezTo>
                  <a:cubicBezTo>
                    <a:pt x="3303" y="4437"/>
                    <a:pt x="3003" y="3403"/>
                    <a:pt x="2636" y="2669"/>
                  </a:cubicBezTo>
                  <a:cubicBezTo>
                    <a:pt x="2169" y="1669"/>
                    <a:pt x="1402" y="835"/>
                    <a:pt x="601" y="101"/>
                  </a:cubicBezTo>
                  <a:cubicBezTo>
                    <a:pt x="568" y="67"/>
                    <a:pt x="468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7"/>
            <p:cNvSpPr/>
            <p:nvPr/>
          </p:nvSpPr>
          <p:spPr>
            <a:xfrm>
              <a:off x="4153975" y="4748850"/>
              <a:ext cx="117600" cy="118225"/>
            </a:xfrm>
            <a:custGeom>
              <a:avLst/>
              <a:gdLst/>
              <a:ahLst/>
              <a:cxnLst/>
              <a:rect l="l" t="t" r="r" b="b"/>
              <a:pathLst>
                <a:path w="4704" h="4729" extrusionOk="0">
                  <a:moveTo>
                    <a:pt x="534" y="634"/>
                  </a:moveTo>
                  <a:lnTo>
                    <a:pt x="534" y="634"/>
                  </a:lnTo>
                  <a:cubicBezTo>
                    <a:pt x="734" y="701"/>
                    <a:pt x="1001" y="801"/>
                    <a:pt x="1201" y="901"/>
                  </a:cubicBezTo>
                  <a:cubicBezTo>
                    <a:pt x="1535" y="1068"/>
                    <a:pt x="1868" y="1301"/>
                    <a:pt x="2169" y="1535"/>
                  </a:cubicBezTo>
                  <a:cubicBezTo>
                    <a:pt x="2736" y="1968"/>
                    <a:pt x="3303" y="2469"/>
                    <a:pt x="3703" y="3069"/>
                  </a:cubicBezTo>
                  <a:cubicBezTo>
                    <a:pt x="3870" y="3336"/>
                    <a:pt x="4137" y="3736"/>
                    <a:pt x="4137" y="4036"/>
                  </a:cubicBezTo>
                  <a:cubicBezTo>
                    <a:pt x="4137" y="4176"/>
                    <a:pt x="4044" y="4224"/>
                    <a:pt x="3919" y="4224"/>
                  </a:cubicBezTo>
                  <a:cubicBezTo>
                    <a:pt x="3716" y="4224"/>
                    <a:pt x="3427" y="4098"/>
                    <a:pt x="3303" y="4036"/>
                  </a:cubicBezTo>
                  <a:cubicBezTo>
                    <a:pt x="2602" y="3736"/>
                    <a:pt x="2068" y="3202"/>
                    <a:pt x="1668" y="2635"/>
                  </a:cubicBezTo>
                  <a:cubicBezTo>
                    <a:pt x="1401" y="2235"/>
                    <a:pt x="1168" y="1835"/>
                    <a:pt x="968" y="1468"/>
                  </a:cubicBezTo>
                  <a:cubicBezTo>
                    <a:pt x="801" y="1201"/>
                    <a:pt x="667" y="901"/>
                    <a:pt x="534" y="634"/>
                  </a:cubicBezTo>
                  <a:close/>
                  <a:moveTo>
                    <a:pt x="301" y="0"/>
                  </a:moveTo>
                  <a:cubicBezTo>
                    <a:pt x="134" y="0"/>
                    <a:pt x="0" y="134"/>
                    <a:pt x="34" y="234"/>
                  </a:cubicBezTo>
                  <a:cubicBezTo>
                    <a:pt x="67" y="701"/>
                    <a:pt x="301" y="1168"/>
                    <a:pt x="501" y="1535"/>
                  </a:cubicBezTo>
                  <a:cubicBezTo>
                    <a:pt x="701" y="1968"/>
                    <a:pt x="901" y="2369"/>
                    <a:pt x="1168" y="2735"/>
                  </a:cubicBezTo>
                  <a:cubicBezTo>
                    <a:pt x="1668" y="3503"/>
                    <a:pt x="2302" y="4136"/>
                    <a:pt x="3136" y="4503"/>
                  </a:cubicBezTo>
                  <a:cubicBezTo>
                    <a:pt x="3361" y="4616"/>
                    <a:pt x="3631" y="4728"/>
                    <a:pt x="3906" y="4728"/>
                  </a:cubicBezTo>
                  <a:cubicBezTo>
                    <a:pt x="4039" y="4728"/>
                    <a:pt x="4173" y="4702"/>
                    <a:pt x="4303" y="4637"/>
                  </a:cubicBezTo>
                  <a:cubicBezTo>
                    <a:pt x="4704" y="4403"/>
                    <a:pt x="4670" y="3970"/>
                    <a:pt x="4570" y="3569"/>
                  </a:cubicBezTo>
                  <a:cubicBezTo>
                    <a:pt x="4337" y="2735"/>
                    <a:pt x="3736" y="2068"/>
                    <a:pt x="3136" y="1501"/>
                  </a:cubicBezTo>
                  <a:cubicBezTo>
                    <a:pt x="2702" y="1134"/>
                    <a:pt x="2302" y="834"/>
                    <a:pt x="1835" y="534"/>
                  </a:cubicBezTo>
                  <a:cubicBezTo>
                    <a:pt x="1568" y="400"/>
                    <a:pt x="1368" y="300"/>
                    <a:pt x="1134" y="167"/>
                  </a:cubicBezTo>
                  <a:cubicBezTo>
                    <a:pt x="834" y="134"/>
                    <a:pt x="567" y="0"/>
                    <a:pt x="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7"/>
            <p:cNvSpPr/>
            <p:nvPr/>
          </p:nvSpPr>
          <p:spPr>
            <a:xfrm>
              <a:off x="3995525" y="4628350"/>
              <a:ext cx="109275" cy="105125"/>
            </a:xfrm>
            <a:custGeom>
              <a:avLst/>
              <a:gdLst/>
              <a:ahLst/>
              <a:cxnLst/>
              <a:rect l="l" t="t" r="r" b="b"/>
              <a:pathLst>
                <a:path w="4371" h="4205" extrusionOk="0">
                  <a:moveTo>
                    <a:pt x="957" y="449"/>
                  </a:moveTo>
                  <a:cubicBezTo>
                    <a:pt x="1107" y="449"/>
                    <a:pt x="1262" y="487"/>
                    <a:pt x="1368" y="517"/>
                  </a:cubicBezTo>
                  <a:cubicBezTo>
                    <a:pt x="1668" y="651"/>
                    <a:pt x="1935" y="851"/>
                    <a:pt x="2202" y="1084"/>
                  </a:cubicBezTo>
                  <a:lnTo>
                    <a:pt x="2969" y="1851"/>
                  </a:lnTo>
                  <a:cubicBezTo>
                    <a:pt x="3203" y="2152"/>
                    <a:pt x="3436" y="2485"/>
                    <a:pt x="3636" y="2852"/>
                  </a:cubicBezTo>
                  <a:cubicBezTo>
                    <a:pt x="3736" y="3152"/>
                    <a:pt x="3870" y="3419"/>
                    <a:pt x="3970" y="3753"/>
                  </a:cubicBezTo>
                  <a:cubicBezTo>
                    <a:pt x="3336" y="3586"/>
                    <a:pt x="2702" y="3352"/>
                    <a:pt x="2169" y="2986"/>
                  </a:cubicBezTo>
                  <a:cubicBezTo>
                    <a:pt x="1635" y="2652"/>
                    <a:pt x="1068" y="2185"/>
                    <a:pt x="734" y="1585"/>
                  </a:cubicBezTo>
                  <a:cubicBezTo>
                    <a:pt x="634" y="1351"/>
                    <a:pt x="401" y="917"/>
                    <a:pt x="534" y="684"/>
                  </a:cubicBezTo>
                  <a:cubicBezTo>
                    <a:pt x="607" y="502"/>
                    <a:pt x="778" y="449"/>
                    <a:pt x="957" y="449"/>
                  </a:cubicBezTo>
                  <a:close/>
                  <a:moveTo>
                    <a:pt x="947" y="0"/>
                  </a:moveTo>
                  <a:cubicBezTo>
                    <a:pt x="759" y="0"/>
                    <a:pt x="568" y="50"/>
                    <a:pt x="401" y="150"/>
                  </a:cubicBezTo>
                  <a:cubicBezTo>
                    <a:pt x="34" y="384"/>
                    <a:pt x="0" y="784"/>
                    <a:pt x="67" y="1184"/>
                  </a:cubicBezTo>
                  <a:cubicBezTo>
                    <a:pt x="234" y="1951"/>
                    <a:pt x="801" y="2552"/>
                    <a:pt x="1401" y="3019"/>
                  </a:cubicBezTo>
                  <a:cubicBezTo>
                    <a:pt x="2169" y="3553"/>
                    <a:pt x="3036" y="3853"/>
                    <a:pt x="3970" y="4020"/>
                  </a:cubicBezTo>
                  <a:lnTo>
                    <a:pt x="3970" y="4053"/>
                  </a:lnTo>
                  <a:cubicBezTo>
                    <a:pt x="3988" y="4143"/>
                    <a:pt x="4084" y="4204"/>
                    <a:pt x="4174" y="4204"/>
                  </a:cubicBezTo>
                  <a:cubicBezTo>
                    <a:pt x="4250" y="4204"/>
                    <a:pt x="4322" y="4160"/>
                    <a:pt x="4337" y="4053"/>
                  </a:cubicBezTo>
                  <a:cubicBezTo>
                    <a:pt x="4370" y="3853"/>
                    <a:pt x="4370" y="3686"/>
                    <a:pt x="4337" y="3486"/>
                  </a:cubicBezTo>
                  <a:cubicBezTo>
                    <a:pt x="4270" y="3286"/>
                    <a:pt x="4203" y="3019"/>
                    <a:pt x="4137" y="2819"/>
                  </a:cubicBezTo>
                  <a:cubicBezTo>
                    <a:pt x="3970" y="2385"/>
                    <a:pt x="3703" y="2052"/>
                    <a:pt x="3403" y="1718"/>
                  </a:cubicBezTo>
                  <a:cubicBezTo>
                    <a:pt x="3136" y="1384"/>
                    <a:pt x="2836" y="1084"/>
                    <a:pt x="2502" y="817"/>
                  </a:cubicBezTo>
                  <a:cubicBezTo>
                    <a:pt x="2202" y="517"/>
                    <a:pt x="1868" y="250"/>
                    <a:pt x="1468" y="150"/>
                  </a:cubicBezTo>
                  <a:cubicBezTo>
                    <a:pt x="1318" y="50"/>
                    <a:pt x="1135" y="0"/>
                    <a:pt x="9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7"/>
            <p:cNvSpPr/>
            <p:nvPr/>
          </p:nvSpPr>
          <p:spPr>
            <a:xfrm>
              <a:off x="4235125" y="4744450"/>
              <a:ext cx="144875" cy="113625"/>
            </a:xfrm>
            <a:custGeom>
              <a:avLst/>
              <a:gdLst/>
              <a:ahLst/>
              <a:cxnLst/>
              <a:rect l="l" t="t" r="r" b="b"/>
              <a:pathLst>
                <a:path w="5795" h="4545" extrusionOk="0">
                  <a:moveTo>
                    <a:pt x="2208" y="1"/>
                  </a:moveTo>
                  <a:cubicBezTo>
                    <a:pt x="1528" y="1"/>
                    <a:pt x="814" y="66"/>
                    <a:pt x="123" y="176"/>
                  </a:cubicBezTo>
                  <a:cubicBezTo>
                    <a:pt x="0" y="176"/>
                    <a:pt x="48" y="347"/>
                    <a:pt x="134" y="347"/>
                  </a:cubicBezTo>
                  <a:cubicBezTo>
                    <a:pt x="142" y="347"/>
                    <a:pt x="149" y="346"/>
                    <a:pt x="157" y="343"/>
                  </a:cubicBezTo>
                  <a:cubicBezTo>
                    <a:pt x="409" y="319"/>
                    <a:pt x="661" y="307"/>
                    <a:pt x="911" y="307"/>
                  </a:cubicBezTo>
                  <a:cubicBezTo>
                    <a:pt x="1723" y="307"/>
                    <a:pt x="2520" y="437"/>
                    <a:pt x="3259" y="743"/>
                  </a:cubicBezTo>
                  <a:cubicBezTo>
                    <a:pt x="4026" y="1110"/>
                    <a:pt x="4860" y="1744"/>
                    <a:pt x="5127" y="2645"/>
                  </a:cubicBezTo>
                  <a:cubicBezTo>
                    <a:pt x="5260" y="3112"/>
                    <a:pt x="5127" y="3545"/>
                    <a:pt x="4693" y="3845"/>
                  </a:cubicBezTo>
                  <a:cubicBezTo>
                    <a:pt x="4461" y="4031"/>
                    <a:pt x="4148" y="4153"/>
                    <a:pt x="3832" y="4153"/>
                  </a:cubicBezTo>
                  <a:cubicBezTo>
                    <a:pt x="3695" y="4153"/>
                    <a:pt x="3557" y="4130"/>
                    <a:pt x="3426" y="4079"/>
                  </a:cubicBezTo>
                  <a:cubicBezTo>
                    <a:pt x="2525" y="3812"/>
                    <a:pt x="2292" y="2578"/>
                    <a:pt x="3126" y="2144"/>
                  </a:cubicBezTo>
                  <a:cubicBezTo>
                    <a:pt x="3241" y="2071"/>
                    <a:pt x="3392" y="2034"/>
                    <a:pt x="3542" y="2034"/>
                  </a:cubicBezTo>
                  <a:cubicBezTo>
                    <a:pt x="3871" y="2034"/>
                    <a:pt x="4195" y="2212"/>
                    <a:pt x="4126" y="2578"/>
                  </a:cubicBezTo>
                  <a:cubicBezTo>
                    <a:pt x="4126" y="2745"/>
                    <a:pt x="3993" y="2911"/>
                    <a:pt x="3826" y="2978"/>
                  </a:cubicBezTo>
                  <a:cubicBezTo>
                    <a:pt x="3809" y="2981"/>
                    <a:pt x="3792" y="2982"/>
                    <a:pt x="3775" y="2982"/>
                  </a:cubicBezTo>
                  <a:cubicBezTo>
                    <a:pt x="3598" y="2982"/>
                    <a:pt x="3459" y="2827"/>
                    <a:pt x="3459" y="2645"/>
                  </a:cubicBezTo>
                  <a:cubicBezTo>
                    <a:pt x="3443" y="2516"/>
                    <a:pt x="3341" y="2457"/>
                    <a:pt x="3236" y="2457"/>
                  </a:cubicBezTo>
                  <a:cubicBezTo>
                    <a:pt x="3125" y="2457"/>
                    <a:pt x="3009" y="2524"/>
                    <a:pt x="2992" y="2645"/>
                  </a:cubicBezTo>
                  <a:cubicBezTo>
                    <a:pt x="2876" y="3136"/>
                    <a:pt x="3338" y="3578"/>
                    <a:pt x="3810" y="3578"/>
                  </a:cubicBezTo>
                  <a:cubicBezTo>
                    <a:pt x="3883" y="3578"/>
                    <a:pt x="3955" y="3567"/>
                    <a:pt x="4026" y="3545"/>
                  </a:cubicBezTo>
                  <a:cubicBezTo>
                    <a:pt x="4627" y="3378"/>
                    <a:pt x="4860" y="2645"/>
                    <a:pt x="4593" y="2144"/>
                  </a:cubicBezTo>
                  <a:cubicBezTo>
                    <a:pt x="4369" y="1720"/>
                    <a:pt x="3921" y="1502"/>
                    <a:pt x="3472" y="1502"/>
                  </a:cubicBezTo>
                  <a:cubicBezTo>
                    <a:pt x="3321" y="1502"/>
                    <a:pt x="3169" y="1527"/>
                    <a:pt x="3025" y="1577"/>
                  </a:cubicBezTo>
                  <a:cubicBezTo>
                    <a:pt x="2492" y="1811"/>
                    <a:pt x="2091" y="2378"/>
                    <a:pt x="2125" y="2978"/>
                  </a:cubicBezTo>
                  <a:cubicBezTo>
                    <a:pt x="2150" y="3976"/>
                    <a:pt x="3033" y="4545"/>
                    <a:pt x="3923" y="4545"/>
                  </a:cubicBezTo>
                  <a:cubicBezTo>
                    <a:pt x="4224" y="4545"/>
                    <a:pt x="4524" y="4480"/>
                    <a:pt x="4793" y="4346"/>
                  </a:cubicBezTo>
                  <a:cubicBezTo>
                    <a:pt x="5427" y="4012"/>
                    <a:pt x="5794" y="3412"/>
                    <a:pt x="5694" y="2711"/>
                  </a:cubicBezTo>
                  <a:cubicBezTo>
                    <a:pt x="5627" y="2044"/>
                    <a:pt x="5160" y="1410"/>
                    <a:pt x="4660" y="1010"/>
                  </a:cubicBezTo>
                  <a:cubicBezTo>
                    <a:pt x="4093" y="510"/>
                    <a:pt x="3359" y="176"/>
                    <a:pt x="2625" y="9"/>
                  </a:cubicBezTo>
                  <a:cubicBezTo>
                    <a:pt x="2488" y="4"/>
                    <a:pt x="2349" y="1"/>
                    <a:pt x="22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7"/>
            <p:cNvSpPr/>
            <p:nvPr/>
          </p:nvSpPr>
          <p:spPr>
            <a:xfrm>
              <a:off x="4364125" y="4753275"/>
              <a:ext cx="258550" cy="105775"/>
            </a:xfrm>
            <a:custGeom>
              <a:avLst/>
              <a:gdLst/>
              <a:ahLst/>
              <a:cxnLst/>
              <a:rect l="l" t="t" r="r" b="b"/>
              <a:pathLst>
                <a:path w="10342" h="4231" extrusionOk="0">
                  <a:moveTo>
                    <a:pt x="8875" y="0"/>
                  </a:moveTo>
                  <a:cubicBezTo>
                    <a:pt x="8127" y="0"/>
                    <a:pt x="7467" y="705"/>
                    <a:pt x="7739" y="1491"/>
                  </a:cubicBezTo>
                  <a:cubicBezTo>
                    <a:pt x="7834" y="1839"/>
                    <a:pt x="8109" y="2127"/>
                    <a:pt x="8508" y="2127"/>
                  </a:cubicBezTo>
                  <a:cubicBezTo>
                    <a:pt x="8529" y="2127"/>
                    <a:pt x="8551" y="2127"/>
                    <a:pt x="8573" y="2125"/>
                  </a:cubicBezTo>
                  <a:cubicBezTo>
                    <a:pt x="8973" y="2125"/>
                    <a:pt x="9340" y="1725"/>
                    <a:pt x="9240" y="1324"/>
                  </a:cubicBezTo>
                  <a:cubicBezTo>
                    <a:pt x="9186" y="1190"/>
                    <a:pt x="9073" y="1131"/>
                    <a:pt x="8961" y="1131"/>
                  </a:cubicBezTo>
                  <a:cubicBezTo>
                    <a:pt x="8795" y="1131"/>
                    <a:pt x="8633" y="1259"/>
                    <a:pt x="8673" y="1458"/>
                  </a:cubicBezTo>
                  <a:cubicBezTo>
                    <a:pt x="8717" y="1523"/>
                    <a:pt x="8604" y="1574"/>
                    <a:pt x="8493" y="1574"/>
                  </a:cubicBezTo>
                  <a:cubicBezTo>
                    <a:pt x="8434" y="1574"/>
                    <a:pt x="8375" y="1559"/>
                    <a:pt x="8340" y="1524"/>
                  </a:cubicBezTo>
                  <a:cubicBezTo>
                    <a:pt x="8173" y="1458"/>
                    <a:pt x="8139" y="1191"/>
                    <a:pt x="8139" y="1024"/>
                  </a:cubicBezTo>
                  <a:cubicBezTo>
                    <a:pt x="8218" y="736"/>
                    <a:pt x="8503" y="592"/>
                    <a:pt x="8783" y="592"/>
                  </a:cubicBezTo>
                  <a:cubicBezTo>
                    <a:pt x="8859" y="592"/>
                    <a:pt x="8935" y="602"/>
                    <a:pt x="9007" y="624"/>
                  </a:cubicBezTo>
                  <a:cubicBezTo>
                    <a:pt x="9807" y="824"/>
                    <a:pt x="9941" y="2125"/>
                    <a:pt x="9240" y="2492"/>
                  </a:cubicBezTo>
                  <a:cubicBezTo>
                    <a:pt x="9047" y="2604"/>
                    <a:pt x="8843" y="2651"/>
                    <a:pt x="8635" y="2651"/>
                  </a:cubicBezTo>
                  <a:cubicBezTo>
                    <a:pt x="7979" y="2651"/>
                    <a:pt x="7286" y="2187"/>
                    <a:pt x="6805" y="1858"/>
                  </a:cubicBezTo>
                  <a:cubicBezTo>
                    <a:pt x="6005" y="1324"/>
                    <a:pt x="5304" y="724"/>
                    <a:pt x="4337" y="457"/>
                  </a:cubicBezTo>
                  <a:cubicBezTo>
                    <a:pt x="3898" y="327"/>
                    <a:pt x="3428" y="252"/>
                    <a:pt x="2957" y="252"/>
                  </a:cubicBezTo>
                  <a:cubicBezTo>
                    <a:pt x="2461" y="252"/>
                    <a:pt x="1964" y="335"/>
                    <a:pt x="1501" y="524"/>
                  </a:cubicBezTo>
                  <a:cubicBezTo>
                    <a:pt x="667" y="857"/>
                    <a:pt x="0" y="1691"/>
                    <a:pt x="134" y="2625"/>
                  </a:cubicBezTo>
                  <a:cubicBezTo>
                    <a:pt x="234" y="3459"/>
                    <a:pt x="1101" y="4193"/>
                    <a:pt x="1935" y="4226"/>
                  </a:cubicBezTo>
                  <a:cubicBezTo>
                    <a:pt x="1972" y="4229"/>
                    <a:pt x="2009" y="4231"/>
                    <a:pt x="2046" y="4231"/>
                  </a:cubicBezTo>
                  <a:cubicBezTo>
                    <a:pt x="2805" y="4231"/>
                    <a:pt x="3501" y="3589"/>
                    <a:pt x="3469" y="2825"/>
                  </a:cubicBezTo>
                  <a:cubicBezTo>
                    <a:pt x="3444" y="2079"/>
                    <a:pt x="2823" y="1492"/>
                    <a:pt x="2111" y="1492"/>
                  </a:cubicBezTo>
                  <a:cubicBezTo>
                    <a:pt x="1900" y="1492"/>
                    <a:pt x="1682" y="1543"/>
                    <a:pt x="1468" y="1658"/>
                  </a:cubicBezTo>
                  <a:cubicBezTo>
                    <a:pt x="1101" y="1858"/>
                    <a:pt x="768" y="2392"/>
                    <a:pt x="968" y="2859"/>
                  </a:cubicBezTo>
                  <a:cubicBezTo>
                    <a:pt x="1089" y="3100"/>
                    <a:pt x="1367" y="3272"/>
                    <a:pt x="1638" y="3272"/>
                  </a:cubicBezTo>
                  <a:cubicBezTo>
                    <a:pt x="1741" y="3272"/>
                    <a:pt x="1843" y="3247"/>
                    <a:pt x="1935" y="3192"/>
                  </a:cubicBezTo>
                  <a:cubicBezTo>
                    <a:pt x="2127" y="3055"/>
                    <a:pt x="2026" y="2783"/>
                    <a:pt x="1854" y="2783"/>
                  </a:cubicBezTo>
                  <a:cubicBezTo>
                    <a:pt x="1817" y="2783"/>
                    <a:pt x="1776" y="2796"/>
                    <a:pt x="1735" y="2825"/>
                  </a:cubicBezTo>
                  <a:cubicBezTo>
                    <a:pt x="1712" y="2834"/>
                    <a:pt x="1690" y="2839"/>
                    <a:pt x="1669" y="2839"/>
                  </a:cubicBezTo>
                  <a:cubicBezTo>
                    <a:pt x="1534" y="2839"/>
                    <a:pt x="1435" y="2674"/>
                    <a:pt x="1435" y="2558"/>
                  </a:cubicBezTo>
                  <a:cubicBezTo>
                    <a:pt x="1468" y="2358"/>
                    <a:pt x="1668" y="2225"/>
                    <a:pt x="1835" y="2192"/>
                  </a:cubicBezTo>
                  <a:cubicBezTo>
                    <a:pt x="1893" y="2182"/>
                    <a:pt x="1950" y="2177"/>
                    <a:pt x="2006" y="2177"/>
                  </a:cubicBezTo>
                  <a:cubicBezTo>
                    <a:pt x="2337" y="2177"/>
                    <a:pt x="2626" y="2345"/>
                    <a:pt x="2769" y="2659"/>
                  </a:cubicBezTo>
                  <a:cubicBezTo>
                    <a:pt x="2936" y="2992"/>
                    <a:pt x="2836" y="3459"/>
                    <a:pt x="2502" y="3693"/>
                  </a:cubicBezTo>
                  <a:cubicBezTo>
                    <a:pt x="2341" y="3824"/>
                    <a:pt x="2154" y="3879"/>
                    <a:pt x="1964" y="3879"/>
                  </a:cubicBezTo>
                  <a:cubicBezTo>
                    <a:pt x="1721" y="3879"/>
                    <a:pt x="1474" y="3790"/>
                    <a:pt x="1268" y="3659"/>
                  </a:cubicBezTo>
                  <a:cubicBezTo>
                    <a:pt x="901" y="3392"/>
                    <a:pt x="601" y="3025"/>
                    <a:pt x="601" y="2558"/>
                  </a:cubicBezTo>
                  <a:cubicBezTo>
                    <a:pt x="601" y="2158"/>
                    <a:pt x="834" y="1725"/>
                    <a:pt x="1201" y="1491"/>
                  </a:cubicBezTo>
                  <a:cubicBezTo>
                    <a:pt x="1677" y="1160"/>
                    <a:pt x="2256" y="1034"/>
                    <a:pt x="2833" y="1034"/>
                  </a:cubicBezTo>
                  <a:cubicBezTo>
                    <a:pt x="3187" y="1034"/>
                    <a:pt x="3540" y="1081"/>
                    <a:pt x="3870" y="1157"/>
                  </a:cubicBezTo>
                  <a:cubicBezTo>
                    <a:pt x="4804" y="1358"/>
                    <a:pt x="5504" y="1925"/>
                    <a:pt x="6271" y="2458"/>
                  </a:cubicBezTo>
                  <a:cubicBezTo>
                    <a:pt x="6929" y="2928"/>
                    <a:pt x="7676" y="3398"/>
                    <a:pt x="8483" y="3398"/>
                  </a:cubicBezTo>
                  <a:cubicBezTo>
                    <a:pt x="8535" y="3398"/>
                    <a:pt x="8587" y="3396"/>
                    <a:pt x="8640" y="3392"/>
                  </a:cubicBezTo>
                  <a:cubicBezTo>
                    <a:pt x="9540" y="3359"/>
                    <a:pt x="10208" y="2792"/>
                    <a:pt x="10308" y="1858"/>
                  </a:cubicBezTo>
                  <a:cubicBezTo>
                    <a:pt x="10341" y="1124"/>
                    <a:pt x="9841" y="190"/>
                    <a:pt x="9107" y="23"/>
                  </a:cubicBezTo>
                  <a:cubicBezTo>
                    <a:pt x="9029" y="8"/>
                    <a:pt x="8951" y="0"/>
                    <a:pt x="88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7"/>
            <p:cNvSpPr/>
            <p:nvPr/>
          </p:nvSpPr>
          <p:spPr>
            <a:xfrm>
              <a:off x="4605125" y="4772000"/>
              <a:ext cx="59225" cy="43575"/>
            </a:xfrm>
            <a:custGeom>
              <a:avLst/>
              <a:gdLst/>
              <a:ahLst/>
              <a:cxnLst/>
              <a:rect l="l" t="t" r="r" b="b"/>
              <a:pathLst>
                <a:path w="2369" h="1743" extrusionOk="0">
                  <a:moveTo>
                    <a:pt x="1869" y="408"/>
                  </a:moveTo>
                  <a:lnTo>
                    <a:pt x="1869" y="442"/>
                  </a:lnTo>
                  <a:cubicBezTo>
                    <a:pt x="1869" y="542"/>
                    <a:pt x="1802" y="642"/>
                    <a:pt x="1702" y="742"/>
                  </a:cubicBezTo>
                  <a:cubicBezTo>
                    <a:pt x="1535" y="942"/>
                    <a:pt x="1301" y="1109"/>
                    <a:pt x="1035" y="1209"/>
                  </a:cubicBezTo>
                  <a:cubicBezTo>
                    <a:pt x="901" y="1242"/>
                    <a:pt x="801" y="1276"/>
                    <a:pt x="668" y="1276"/>
                  </a:cubicBezTo>
                  <a:cubicBezTo>
                    <a:pt x="801" y="1142"/>
                    <a:pt x="868" y="1042"/>
                    <a:pt x="1035" y="909"/>
                  </a:cubicBezTo>
                  <a:cubicBezTo>
                    <a:pt x="1268" y="709"/>
                    <a:pt x="1502" y="542"/>
                    <a:pt x="1735" y="442"/>
                  </a:cubicBezTo>
                  <a:cubicBezTo>
                    <a:pt x="1802" y="442"/>
                    <a:pt x="1835" y="408"/>
                    <a:pt x="1869" y="408"/>
                  </a:cubicBezTo>
                  <a:close/>
                  <a:moveTo>
                    <a:pt x="1846" y="0"/>
                  </a:moveTo>
                  <a:cubicBezTo>
                    <a:pt x="1704" y="0"/>
                    <a:pt x="1586" y="71"/>
                    <a:pt x="1468" y="142"/>
                  </a:cubicBezTo>
                  <a:cubicBezTo>
                    <a:pt x="1301" y="242"/>
                    <a:pt x="1135" y="375"/>
                    <a:pt x="1001" y="475"/>
                  </a:cubicBezTo>
                  <a:cubicBezTo>
                    <a:pt x="701" y="742"/>
                    <a:pt x="501" y="976"/>
                    <a:pt x="334" y="1309"/>
                  </a:cubicBezTo>
                  <a:lnTo>
                    <a:pt x="167" y="1309"/>
                  </a:lnTo>
                  <a:cubicBezTo>
                    <a:pt x="1" y="1376"/>
                    <a:pt x="1" y="1576"/>
                    <a:pt x="134" y="1643"/>
                  </a:cubicBezTo>
                  <a:cubicBezTo>
                    <a:pt x="301" y="1743"/>
                    <a:pt x="501" y="1743"/>
                    <a:pt x="668" y="1743"/>
                  </a:cubicBezTo>
                  <a:cubicBezTo>
                    <a:pt x="834" y="1743"/>
                    <a:pt x="1035" y="1709"/>
                    <a:pt x="1201" y="1609"/>
                  </a:cubicBezTo>
                  <a:cubicBezTo>
                    <a:pt x="1535" y="1476"/>
                    <a:pt x="1835" y="1276"/>
                    <a:pt x="2102" y="1042"/>
                  </a:cubicBezTo>
                  <a:cubicBezTo>
                    <a:pt x="2202" y="909"/>
                    <a:pt x="2336" y="742"/>
                    <a:pt x="2336" y="542"/>
                  </a:cubicBezTo>
                  <a:cubicBezTo>
                    <a:pt x="2369" y="308"/>
                    <a:pt x="2269" y="75"/>
                    <a:pt x="2035" y="42"/>
                  </a:cubicBezTo>
                  <a:cubicBezTo>
                    <a:pt x="1967" y="12"/>
                    <a:pt x="1904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7"/>
            <p:cNvSpPr/>
            <p:nvPr/>
          </p:nvSpPr>
          <p:spPr>
            <a:xfrm>
              <a:off x="4572850" y="4824725"/>
              <a:ext cx="75675" cy="34250"/>
            </a:xfrm>
            <a:custGeom>
              <a:avLst/>
              <a:gdLst/>
              <a:ahLst/>
              <a:cxnLst/>
              <a:rect l="l" t="t" r="r" b="b"/>
              <a:pathLst>
                <a:path w="3027" h="1370" extrusionOk="0">
                  <a:moveTo>
                    <a:pt x="925" y="334"/>
                  </a:moveTo>
                  <a:cubicBezTo>
                    <a:pt x="1091" y="368"/>
                    <a:pt x="1258" y="368"/>
                    <a:pt x="1458" y="368"/>
                  </a:cubicBezTo>
                  <a:cubicBezTo>
                    <a:pt x="1658" y="368"/>
                    <a:pt x="1892" y="434"/>
                    <a:pt x="2092" y="501"/>
                  </a:cubicBezTo>
                  <a:cubicBezTo>
                    <a:pt x="2259" y="534"/>
                    <a:pt x="2459" y="601"/>
                    <a:pt x="2559" y="701"/>
                  </a:cubicBezTo>
                  <a:cubicBezTo>
                    <a:pt x="2626" y="835"/>
                    <a:pt x="2592" y="868"/>
                    <a:pt x="2459" y="935"/>
                  </a:cubicBezTo>
                  <a:cubicBezTo>
                    <a:pt x="2414" y="944"/>
                    <a:pt x="2367" y="948"/>
                    <a:pt x="2319" y="948"/>
                  </a:cubicBezTo>
                  <a:cubicBezTo>
                    <a:pt x="2187" y="948"/>
                    <a:pt x="2047" y="917"/>
                    <a:pt x="1925" y="868"/>
                  </a:cubicBezTo>
                  <a:cubicBezTo>
                    <a:pt x="1558" y="801"/>
                    <a:pt x="1258" y="534"/>
                    <a:pt x="925" y="334"/>
                  </a:cubicBezTo>
                  <a:close/>
                  <a:moveTo>
                    <a:pt x="1625" y="1"/>
                  </a:moveTo>
                  <a:cubicBezTo>
                    <a:pt x="1458" y="1"/>
                    <a:pt x="1191" y="1"/>
                    <a:pt x="991" y="34"/>
                  </a:cubicBezTo>
                  <a:cubicBezTo>
                    <a:pt x="858" y="34"/>
                    <a:pt x="791" y="101"/>
                    <a:pt x="658" y="101"/>
                  </a:cubicBezTo>
                  <a:cubicBezTo>
                    <a:pt x="563" y="124"/>
                    <a:pt x="486" y="148"/>
                    <a:pt x="389" y="148"/>
                  </a:cubicBezTo>
                  <a:cubicBezTo>
                    <a:pt x="349" y="148"/>
                    <a:pt x="306" y="144"/>
                    <a:pt x="257" y="134"/>
                  </a:cubicBezTo>
                  <a:cubicBezTo>
                    <a:pt x="248" y="132"/>
                    <a:pt x="238" y="131"/>
                    <a:pt x="229" y="131"/>
                  </a:cubicBezTo>
                  <a:cubicBezTo>
                    <a:pt x="80" y="131"/>
                    <a:pt x="0" y="371"/>
                    <a:pt x="157" y="434"/>
                  </a:cubicBezTo>
                  <a:cubicBezTo>
                    <a:pt x="213" y="445"/>
                    <a:pt x="265" y="449"/>
                    <a:pt x="316" y="449"/>
                  </a:cubicBezTo>
                  <a:cubicBezTo>
                    <a:pt x="417" y="449"/>
                    <a:pt x="513" y="434"/>
                    <a:pt x="624" y="434"/>
                  </a:cubicBezTo>
                  <a:cubicBezTo>
                    <a:pt x="591" y="501"/>
                    <a:pt x="558" y="601"/>
                    <a:pt x="624" y="668"/>
                  </a:cubicBezTo>
                  <a:cubicBezTo>
                    <a:pt x="925" y="935"/>
                    <a:pt x="1258" y="1135"/>
                    <a:pt x="1625" y="1268"/>
                  </a:cubicBezTo>
                  <a:cubicBezTo>
                    <a:pt x="1812" y="1324"/>
                    <a:pt x="2030" y="1370"/>
                    <a:pt x="2233" y="1370"/>
                  </a:cubicBezTo>
                  <a:cubicBezTo>
                    <a:pt x="2392" y="1370"/>
                    <a:pt x="2542" y="1342"/>
                    <a:pt x="2659" y="1268"/>
                  </a:cubicBezTo>
                  <a:cubicBezTo>
                    <a:pt x="3026" y="1101"/>
                    <a:pt x="3026" y="601"/>
                    <a:pt x="2759" y="334"/>
                  </a:cubicBezTo>
                  <a:cubicBezTo>
                    <a:pt x="2459" y="101"/>
                    <a:pt x="1992" y="1"/>
                    <a:pt x="16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7"/>
            <p:cNvSpPr/>
            <p:nvPr/>
          </p:nvSpPr>
          <p:spPr>
            <a:xfrm>
              <a:off x="4538100" y="4819325"/>
              <a:ext cx="51200" cy="56750"/>
            </a:xfrm>
            <a:custGeom>
              <a:avLst/>
              <a:gdLst/>
              <a:ahLst/>
              <a:cxnLst/>
              <a:rect l="l" t="t" r="r" b="b"/>
              <a:pathLst>
                <a:path w="2048" h="2270" extrusionOk="0">
                  <a:moveTo>
                    <a:pt x="380" y="550"/>
                  </a:moveTo>
                  <a:lnTo>
                    <a:pt x="380" y="550"/>
                  </a:lnTo>
                  <a:cubicBezTo>
                    <a:pt x="647" y="650"/>
                    <a:pt x="814" y="750"/>
                    <a:pt x="980" y="917"/>
                  </a:cubicBezTo>
                  <a:cubicBezTo>
                    <a:pt x="1180" y="1084"/>
                    <a:pt x="1447" y="1251"/>
                    <a:pt x="1547" y="1518"/>
                  </a:cubicBezTo>
                  <a:cubicBezTo>
                    <a:pt x="1614" y="1584"/>
                    <a:pt x="1647" y="1718"/>
                    <a:pt x="1547" y="1784"/>
                  </a:cubicBezTo>
                  <a:cubicBezTo>
                    <a:pt x="1517" y="1830"/>
                    <a:pt x="1480" y="1848"/>
                    <a:pt x="1440" y="1848"/>
                  </a:cubicBezTo>
                  <a:cubicBezTo>
                    <a:pt x="1390" y="1848"/>
                    <a:pt x="1335" y="1821"/>
                    <a:pt x="1281" y="1784"/>
                  </a:cubicBezTo>
                  <a:cubicBezTo>
                    <a:pt x="1047" y="1684"/>
                    <a:pt x="880" y="1418"/>
                    <a:pt x="713" y="1217"/>
                  </a:cubicBezTo>
                  <a:cubicBezTo>
                    <a:pt x="580" y="1017"/>
                    <a:pt x="480" y="750"/>
                    <a:pt x="380" y="550"/>
                  </a:cubicBezTo>
                  <a:close/>
                  <a:moveTo>
                    <a:pt x="118" y="0"/>
                  </a:moveTo>
                  <a:cubicBezTo>
                    <a:pt x="46" y="0"/>
                    <a:pt x="1" y="197"/>
                    <a:pt x="80" y="250"/>
                  </a:cubicBezTo>
                  <a:lnTo>
                    <a:pt x="146" y="317"/>
                  </a:lnTo>
                  <a:cubicBezTo>
                    <a:pt x="80" y="350"/>
                    <a:pt x="80" y="383"/>
                    <a:pt x="80" y="417"/>
                  </a:cubicBezTo>
                  <a:cubicBezTo>
                    <a:pt x="146" y="750"/>
                    <a:pt x="246" y="1084"/>
                    <a:pt x="447" y="1418"/>
                  </a:cubicBezTo>
                  <a:cubicBezTo>
                    <a:pt x="580" y="1718"/>
                    <a:pt x="847" y="2018"/>
                    <a:pt x="1147" y="2185"/>
                  </a:cubicBezTo>
                  <a:cubicBezTo>
                    <a:pt x="1253" y="2227"/>
                    <a:pt x="1371" y="2269"/>
                    <a:pt x="1495" y="2269"/>
                  </a:cubicBezTo>
                  <a:cubicBezTo>
                    <a:pt x="1567" y="2269"/>
                    <a:pt x="1641" y="2255"/>
                    <a:pt x="1714" y="2218"/>
                  </a:cubicBezTo>
                  <a:cubicBezTo>
                    <a:pt x="1881" y="2151"/>
                    <a:pt x="2014" y="1918"/>
                    <a:pt x="2014" y="1751"/>
                  </a:cubicBezTo>
                  <a:cubicBezTo>
                    <a:pt x="2048" y="1351"/>
                    <a:pt x="1714" y="1017"/>
                    <a:pt x="1381" y="817"/>
                  </a:cubicBezTo>
                  <a:cubicBezTo>
                    <a:pt x="1014" y="550"/>
                    <a:pt x="580" y="317"/>
                    <a:pt x="180" y="50"/>
                  </a:cubicBezTo>
                  <a:cubicBezTo>
                    <a:pt x="159" y="14"/>
                    <a:pt x="137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7"/>
            <p:cNvSpPr/>
            <p:nvPr/>
          </p:nvSpPr>
          <p:spPr>
            <a:xfrm>
              <a:off x="4484200" y="4780275"/>
              <a:ext cx="40900" cy="74950"/>
            </a:xfrm>
            <a:custGeom>
              <a:avLst/>
              <a:gdLst/>
              <a:ahLst/>
              <a:cxnLst/>
              <a:rect l="l" t="t" r="r" b="b"/>
              <a:pathLst>
                <a:path w="1636" h="2998" extrusionOk="0">
                  <a:moveTo>
                    <a:pt x="368" y="444"/>
                  </a:moveTo>
                  <a:lnTo>
                    <a:pt x="368" y="444"/>
                  </a:lnTo>
                  <a:cubicBezTo>
                    <a:pt x="668" y="745"/>
                    <a:pt x="835" y="1078"/>
                    <a:pt x="968" y="1378"/>
                  </a:cubicBezTo>
                  <a:cubicBezTo>
                    <a:pt x="1035" y="1579"/>
                    <a:pt x="1135" y="1779"/>
                    <a:pt x="1135" y="2046"/>
                  </a:cubicBezTo>
                  <a:cubicBezTo>
                    <a:pt x="1135" y="2146"/>
                    <a:pt x="1135" y="2246"/>
                    <a:pt x="1068" y="2312"/>
                  </a:cubicBezTo>
                  <a:cubicBezTo>
                    <a:pt x="1068" y="2379"/>
                    <a:pt x="1035" y="2446"/>
                    <a:pt x="1035" y="2479"/>
                  </a:cubicBezTo>
                  <a:lnTo>
                    <a:pt x="1001" y="2579"/>
                  </a:lnTo>
                  <a:lnTo>
                    <a:pt x="968" y="2579"/>
                  </a:lnTo>
                  <a:cubicBezTo>
                    <a:pt x="901" y="2579"/>
                    <a:pt x="868" y="2513"/>
                    <a:pt x="835" y="2479"/>
                  </a:cubicBezTo>
                  <a:lnTo>
                    <a:pt x="668" y="2312"/>
                  </a:lnTo>
                  <a:cubicBezTo>
                    <a:pt x="534" y="2146"/>
                    <a:pt x="468" y="1945"/>
                    <a:pt x="401" y="1745"/>
                  </a:cubicBezTo>
                  <a:cubicBezTo>
                    <a:pt x="301" y="1312"/>
                    <a:pt x="301" y="911"/>
                    <a:pt x="368" y="444"/>
                  </a:cubicBezTo>
                  <a:close/>
                  <a:moveTo>
                    <a:pt x="386" y="1"/>
                  </a:moveTo>
                  <a:cubicBezTo>
                    <a:pt x="235" y="1"/>
                    <a:pt x="142" y="149"/>
                    <a:pt x="168" y="278"/>
                  </a:cubicBezTo>
                  <a:cubicBezTo>
                    <a:pt x="134" y="278"/>
                    <a:pt x="134" y="311"/>
                    <a:pt x="134" y="378"/>
                  </a:cubicBezTo>
                  <a:cubicBezTo>
                    <a:pt x="1" y="778"/>
                    <a:pt x="1" y="1245"/>
                    <a:pt x="67" y="1679"/>
                  </a:cubicBezTo>
                  <a:cubicBezTo>
                    <a:pt x="168" y="2079"/>
                    <a:pt x="301" y="2513"/>
                    <a:pt x="568" y="2779"/>
                  </a:cubicBezTo>
                  <a:cubicBezTo>
                    <a:pt x="677" y="2888"/>
                    <a:pt x="830" y="2997"/>
                    <a:pt x="1010" y="2997"/>
                  </a:cubicBezTo>
                  <a:cubicBezTo>
                    <a:pt x="1050" y="2997"/>
                    <a:pt x="1092" y="2992"/>
                    <a:pt x="1135" y="2980"/>
                  </a:cubicBezTo>
                  <a:cubicBezTo>
                    <a:pt x="1368" y="2946"/>
                    <a:pt x="1402" y="2713"/>
                    <a:pt x="1502" y="2479"/>
                  </a:cubicBezTo>
                  <a:cubicBezTo>
                    <a:pt x="1635" y="2046"/>
                    <a:pt x="1535" y="1579"/>
                    <a:pt x="1368" y="1145"/>
                  </a:cubicBezTo>
                  <a:cubicBezTo>
                    <a:pt x="1168" y="745"/>
                    <a:pt x="968" y="278"/>
                    <a:pt x="534" y="44"/>
                  </a:cubicBezTo>
                  <a:cubicBezTo>
                    <a:pt x="481" y="14"/>
                    <a:pt x="431" y="1"/>
                    <a:pt x="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7"/>
            <p:cNvSpPr/>
            <p:nvPr/>
          </p:nvSpPr>
          <p:spPr>
            <a:xfrm>
              <a:off x="3978850" y="4522450"/>
              <a:ext cx="125100" cy="142650"/>
            </a:xfrm>
            <a:custGeom>
              <a:avLst/>
              <a:gdLst/>
              <a:ahLst/>
              <a:cxnLst/>
              <a:rect l="l" t="t" r="r" b="b"/>
              <a:pathLst>
                <a:path w="5004" h="5706" extrusionOk="0">
                  <a:moveTo>
                    <a:pt x="1942" y="0"/>
                  </a:moveTo>
                  <a:cubicBezTo>
                    <a:pt x="1339" y="0"/>
                    <a:pt x="831" y="353"/>
                    <a:pt x="534" y="917"/>
                  </a:cubicBezTo>
                  <a:cubicBezTo>
                    <a:pt x="0" y="1951"/>
                    <a:pt x="534" y="3519"/>
                    <a:pt x="1868" y="3586"/>
                  </a:cubicBezTo>
                  <a:cubicBezTo>
                    <a:pt x="1894" y="3587"/>
                    <a:pt x="1919" y="3588"/>
                    <a:pt x="1944" y="3588"/>
                  </a:cubicBezTo>
                  <a:cubicBezTo>
                    <a:pt x="2519" y="3588"/>
                    <a:pt x="3079" y="3229"/>
                    <a:pt x="3303" y="2718"/>
                  </a:cubicBezTo>
                  <a:cubicBezTo>
                    <a:pt x="3536" y="2118"/>
                    <a:pt x="3336" y="1417"/>
                    <a:pt x="2802" y="1117"/>
                  </a:cubicBezTo>
                  <a:cubicBezTo>
                    <a:pt x="2666" y="1054"/>
                    <a:pt x="2510" y="1022"/>
                    <a:pt x="2352" y="1022"/>
                  </a:cubicBezTo>
                  <a:cubicBezTo>
                    <a:pt x="1929" y="1022"/>
                    <a:pt x="1489" y="1247"/>
                    <a:pt x="1368" y="1684"/>
                  </a:cubicBezTo>
                  <a:cubicBezTo>
                    <a:pt x="1216" y="2169"/>
                    <a:pt x="1615" y="2736"/>
                    <a:pt x="2140" y="2736"/>
                  </a:cubicBezTo>
                  <a:cubicBezTo>
                    <a:pt x="2193" y="2736"/>
                    <a:pt x="2247" y="2731"/>
                    <a:pt x="2302" y="2718"/>
                  </a:cubicBezTo>
                  <a:cubicBezTo>
                    <a:pt x="2502" y="2685"/>
                    <a:pt x="2535" y="2285"/>
                    <a:pt x="2302" y="2251"/>
                  </a:cubicBezTo>
                  <a:cubicBezTo>
                    <a:pt x="2068" y="2251"/>
                    <a:pt x="1902" y="2085"/>
                    <a:pt x="1968" y="1884"/>
                  </a:cubicBezTo>
                  <a:cubicBezTo>
                    <a:pt x="2002" y="1718"/>
                    <a:pt x="2169" y="1584"/>
                    <a:pt x="2335" y="1584"/>
                  </a:cubicBezTo>
                  <a:cubicBezTo>
                    <a:pt x="2359" y="1581"/>
                    <a:pt x="2382" y="1580"/>
                    <a:pt x="2405" y="1580"/>
                  </a:cubicBezTo>
                  <a:cubicBezTo>
                    <a:pt x="2880" y="1580"/>
                    <a:pt x="2993" y="2234"/>
                    <a:pt x="2802" y="2585"/>
                  </a:cubicBezTo>
                  <a:cubicBezTo>
                    <a:pt x="2591" y="2950"/>
                    <a:pt x="2250" y="3115"/>
                    <a:pt x="1908" y="3115"/>
                  </a:cubicBezTo>
                  <a:cubicBezTo>
                    <a:pt x="1439" y="3115"/>
                    <a:pt x="969" y="2806"/>
                    <a:pt x="834" y="2285"/>
                  </a:cubicBezTo>
                  <a:cubicBezTo>
                    <a:pt x="701" y="1851"/>
                    <a:pt x="834" y="1351"/>
                    <a:pt x="1134" y="1017"/>
                  </a:cubicBezTo>
                  <a:cubicBezTo>
                    <a:pt x="1381" y="721"/>
                    <a:pt x="1665" y="553"/>
                    <a:pt x="1998" y="553"/>
                  </a:cubicBezTo>
                  <a:cubicBezTo>
                    <a:pt x="2115" y="553"/>
                    <a:pt x="2239" y="573"/>
                    <a:pt x="2369" y="617"/>
                  </a:cubicBezTo>
                  <a:cubicBezTo>
                    <a:pt x="3236" y="884"/>
                    <a:pt x="3870" y="1718"/>
                    <a:pt x="4203" y="2518"/>
                  </a:cubicBezTo>
                  <a:cubicBezTo>
                    <a:pt x="4637" y="3452"/>
                    <a:pt x="4704" y="4553"/>
                    <a:pt x="4570" y="5587"/>
                  </a:cubicBezTo>
                  <a:cubicBezTo>
                    <a:pt x="4552" y="5662"/>
                    <a:pt x="4606" y="5705"/>
                    <a:pt x="4658" y="5705"/>
                  </a:cubicBezTo>
                  <a:cubicBezTo>
                    <a:pt x="4699" y="5705"/>
                    <a:pt x="4737" y="5679"/>
                    <a:pt x="4737" y="5620"/>
                  </a:cubicBezTo>
                  <a:cubicBezTo>
                    <a:pt x="4904" y="4786"/>
                    <a:pt x="5004" y="3953"/>
                    <a:pt x="4837" y="3085"/>
                  </a:cubicBezTo>
                  <a:cubicBezTo>
                    <a:pt x="4704" y="2351"/>
                    <a:pt x="4370" y="1618"/>
                    <a:pt x="3870" y="1050"/>
                  </a:cubicBezTo>
                  <a:cubicBezTo>
                    <a:pt x="3469" y="550"/>
                    <a:pt x="2836" y="83"/>
                    <a:pt x="2169" y="16"/>
                  </a:cubicBezTo>
                  <a:cubicBezTo>
                    <a:pt x="2092" y="5"/>
                    <a:pt x="2016" y="0"/>
                    <a:pt x="19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57"/>
            <p:cNvSpPr/>
            <p:nvPr/>
          </p:nvSpPr>
          <p:spPr>
            <a:xfrm>
              <a:off x="3987225" y="4277625"/>
              <a:ext cx="112800" cy="255700"/>
            </a:xfrm>
            <a:custGeom>
              <a:avLst/>
              <a:gdLst/>
              <a:ahLst/>
              <a:cxnLst/>
              <a:rect l="l" t="t" r="r" b="b"/>
              <a:pathLst>
                <a:path w="4512" h="10228" extrusionOk="0">
                  <a:moveTo>
                    <a:pt x="2640" y="1"/>
                  </a:moveTo>
                  <a:cubicBezTo>
                    <a:pt x="2616" y="1"/>
                    <a:pt x="2592" y="1"/>
                    <a:pt x="2567" y="2"/>
                  </a:cubicBezTo>
                  <a:cubicBezTo>
                    <a:pt x="1700" y="36"/>
                    <a:pt x="1066" y="703"/>
                    <a:pt x="1033" y="1637"/>
                  </a:cubicBezTo>
                  <a:cubicBezTo>
                    <a:pt x="1000" y="2504"/>
                    <a:pt x="1433" y="3305"/>
                    <a:pt x="1934" y="4005"/>
                  </a:cubicBezTo>
                  <a:cubicBezTo>
                    <a:pt x="2501" y="4739"/>
                    <a:pt x="3034" y="5473"/>
                    <a:pt x="3235" y="6374"/>
                  </a:cubicBezTo>
                  <a:cubicBezTo>
                    <a:pt x="3401" y="7207"/>
                    <a:pt x="3401" y="8242"/>
                    <a:pt x="2868" y="9009"/>
                  </a:cubicBezTo>
                  <a:cubicBezTo>
                    <a:pt x="2601" y="9342"/>
                    <a:pt x="2200" y="9576"/>
                    <a:pt x="1767" y="9576"/>
                  </a:cubicBezTo>
                  <a:cubicBezTo>
                    <a:pt x="1367" y="9576"/>
                    <a:pt x="1000" y="9309"/>
                    <a:pt x="733" y="8909"/>
                  </a:cubicBezTo>
                  <a:cubicBezTo>
                    <a:pt x="499" y="8542"/>
                    <a:pt x="399" y="8041"/>
                    <a:pt x="699" y="7674"/>
                  </a:cubicBezTo>
                  <a:cubicBezTo>
                    <a:pt x="850" y="7482"/>
                    <a:pt x="1096" y="7385"/>
                    <a:pt x="1342" y="7385"/>
                  </a:cubicBezTo>
                  <a:cubicBezTo>
                    <a:pt x="1478" y="7385"/>
                    <a:pt x="1614" y="7415"/>
                    <a:pt x="1733" y="7474"/>
                  </a:cubicBezTo>
                  <a:cubicBezTo>
                    <a:pt x="2067" y="7641"/>
                    <a:pt x="2234" y="8008"/>
                    <a:pt x="2167" y="8375"/>
                  </a:cubicBezTo>
                  <a:cubicBezTo>
                    <a:pt x="2067" y="8542"/>
                    <a:pt x="1934" y="8742"/>
                    <a:pt x="1733" y="8809"/>
                  </a:cubicBezTo>
                  <a:cubicBezTo>
                    <a:pt x="1600" y="8809"/>
                    <a:pt x="1400" y="8675"/>
                    <a:pt x="1500" y="8508"/>
                  </a:cubicBezTo>
                  <a:cubicBezTo>
                    <a:pt x="1611" y="8331"/>
                    <a:pt x="1470" y="8182"/>
                    <a:pt x="1315" y="8182"/>
                  </a:cubicBezTo>
                  <a:cubicBezTo>
                    <a:pt x="1237" y="8182"/>
                    <a:pt x="1155" y="8219"/>
                    <a:pt x="1100" y="8308"/>
                  </a:cubicBezTo>
                  <a:cubicBezTo>
                    <a:pt x="866" y="8675"/>
                    <a:pt x="1066" y="9142"/>
                    <a:pt x="1400" y="9309"/>
                  </a:cubicBezTo>
                  <a:cubicBezTo>
                    <a:pt x="1508" y="9363"/>
                    <a:pt x="1617" y="9387"/>
                    <a:pt x="1725" y="9387"/>
                  </a:cubicBezTo>
                  <a:cubicBezTo>
                    <a:pt x="2084" y="9387"/>
                    <a:pt x="2421" y="9124"/>
                    <a:pt x="2601" y="8842"/>
                  </a:cubicBezTo>
                  <a:cubicBezTo>
                    <a:pt x="3101" y="7975"/>
                    <a:pt x="2434" y="6874"/>
                    <a:pt x="1500" y="6841"/>
                  </a:cubicBezTo>
                  <a:cubicBezTo>
                    <a:pt x="1467" y="6838"/>
                    <a:pt x="1435" y="6837"/>
                    <a:pt x="1403" y="6837"/>
                  </a:cubicBezTo>
                  <a:cubicBezTo>
                    <a:pt x="615" y="6837"/>
                    <a:pt x="0" y="7606"/>
                    <a:pt x="32" y="8375"/>
                  </a:cubicBezTo>
                  <a:cubicBezTo>
                    <a:pt x="66" y="9209"/>
                    <a:pt x="766" y="10076"/>
                    <a:pt x="1600" y="10210"/>
                  </a:cubicBezTo>
                  <a:cubicBezTo>
                    <a:pt x="1687" y="10222"/>
                    <a:pt x="1773" y="10227"/>
                    <a:pt x="1858" y="10227"/>
                  </a:cubicBezTo>
                  <a:cubicBezTo>
                    <a:pt x="2713" y="10227"/>
                    <a:pt x="3431" y="9634"/>
                    <a:pt x="3735" y="8875"/>
                  </a:cubicBezTo>
                  <a:cubicBezTo>
                    <a:pt x="4102" y="8008"/>
                    <a:pt x="4102" y="6941"/>
                    <a:pt x="3868" y="6040"/>
                  </a:cubicBezTo>
                  <a:cubicBezTo>
                    <a:pt x="3601" y="5106"/>
                    <a:pt x="3034" y="4372"/>
                    <a:pt x="2501" y="3572"/>
                  </a:cubicBezTo>
                  <a:cubicBezTo>
                    <a:pt x="2067" y="2971"/>
                    <a:pt x="1433" y="1904"/>
                    <a:pt x="1900" y="1170"/>
                  </a:cubicBezTo>
                  <a:cubicBezTo>
                    <a:pt x="2090" y="879"/>
                    <a:pt x="2431" y="740"/>
                    <a:pt x="2773" y="740"/>
                  </a:cubicBezTo>
                  <a:cubicBezTo>
                    <a:pt x="3214" y="740"/>
                    <a:pt x="3655" y="971"/>
                    <a:pt x="3768" y="1403"/>
                  </a:cubicBezTo>
                  <a:cubicBezTo>
                    <a:pt x="3868" y="1737"/>
                    <a:pt x="3735" y="2237"/>
                    <a:pt x="3368" y="2304"/>
                  </a:cubicBezTo>
                  <a:cubicBezTo>
                    <a:pt x="3168" y="2304"/>
                    <a:pt x="2934" y="2237"/>
                    <a:pt x="2868" y="2070"/>
                  </a:cubicBezTo>
                  <a:cubicBezTo>
                    <a:pt x="2836" y="2007"/>
                    <a:pt x="2864" y="1734"/>
                    <a:pt x="2981" y="1734"/>
                  </a:cubicBezTo>
                  <a:cubicBezTo>
                    <a:pt x="2987" y="1734"/>
                    <a:pt x="2994" y="1735"/>
                    <a:pt x="3001" y="1737"/>
                  </a:cubicBezTo>
                  <a:cubicBezTo>
                    <a:pt x="3031" y="1746"/>
                    <a:pt x="3059" y="1750"/>
                    <a:pt x="3085" y="1750"/>
                  </a:cubicBezTo>
                  <a:cubicBezTo>
                    <a:pt x="3349" y="1750"/>
                    <a:pt x="3405" y="1325"/>
                    <a:pt x="3101" y="1203"/>
                  </a:cubicBezTo>
                  <a:cubicBezTo>
                    <a:pt x="3034" y="1175"/>
                    <a:pt x="2968" y="1162"/>
                    <a:pt x="2905" y="1162"/>
                  </a:cubicBezTo>
                  <a:cubicBezTo>
                    <a:pt x="2597" y="1162"/>
                    <a:pt x="2362" y="1476"/>
                    <a:pt x="2334" y="1837"/>
                  </a:cubicBezTo>
                  <a:cubicBezTo>
                    <a:pt x="2267" y="2204"/>
                    <a:pt x="2601" y="2537"/>
                    <a:pt x="2934" y="2671"/>
                  </a:cubicBezTo>
                  <a:cubicBezTo>
                    <a:pt x="3062" y="2713"/>
                    <a:pt x="3186" y="2733"/>
                    <a:pt x="3304" y="2733"/>
                  </a:cubicBezTo>
                  <a:cubicBezTo>
                    <a:pt x="4016" y="2733"/>
                    <a:pt x="4512" y="2009"/>
                    <a:pt x="4369" y="1237"/>
                  </a:cubicBezTo>
                  <a:cubicBezTo>
                    <a:pt x="4239" y="494"/>
                    <a:pt x="3391" y="1"/>
                    <a:pt x="26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57"/>
            <p:cNvSpPr/>
            <p:nvPr/>
          </p:nvSpPr>
          <p:spPr>
            <a:xfrm>
              <a:off x="4034725" y="4238800"/>
              <a:ext cx="45875" cy="57975"/>
            </a:xfrm>
            <a:custGeom>
              <a:avLst/>
              <a:gdLst/>
              <a:ahLst/>
              <a:cxnLst/>
              <a:rect l="l" t="t" r="r" b="b"/>
              <a:pathLst>
                <a:path w="1835" h="2319" extrusionOk="0">
                  <a:moveTo>
                    <a:pt x="1401" y="388"/>
                  </a:moveTo>
                  <a:cubicBezTo>
                    <a:pt x="1435" y="421"/>
                    <a:pt x="1401" y="455"/>
                    <a:pt x="1401" y="521"/>
                  </a:cubicBezTo>
                  <a:cubicBezTo>
                    <a:pt x="1268" y="755"/>
                    <a:pt x="1101" y="1022"/>
                    <a:pt x="934" y="1222"/>
                  </a:cubicBezTo>
                  <a:cubicBezTo>
                    <a:pt x="801" y="1355"/>
                    <a:pt x="667" y="1455"/>
                    <a:pt x="567" y="1555"/>
                  </a:cubicBezTo>
                  <a:cubicBezTo>
                    <a:pt x="567" y="1422"/>
                    <a:pt x="601" y="1288"/>
                    <a:pt x="634" y="1188"/>
                  </a:cubicBezTo>
                  <a:cubicBezTo>
                    <a:pt x="701" y="922"/>
                    <a:pt x="901" y="688"/>
                    <a:pt x="1134" y="521"/>
                  </a:cubicBezTo>
                  <a:cubicBezTo>
                    <a:pt x="1168" y="521"/>
                    <a:pt x="1268" y="421"/>
                    <a:pt x="1401" y="388"/>
                  </a:cubicBezTo>
                  <a:close/>
                  <a:moveTo>
                    <a:pt x="1430" y="1"/>
                  </a:moveTo>
                  <a:cubicBezTo>
                    <a:pt x="1386" y="1"/>
                    <a:pt x="1342" y="7"/>
                    <a:pt x="1301" y="21"/>
                  </a:cubicBezTo>
                  <a:cubicBezTo>
                    <a:pt x="1134" y="54"/>
                    <a:pt x="968" y="188"/>
                    <a:pt x="801" y="254"/>
                  </a:cubicBezTo>
                  <a:cubicBezTo>
                    <a:pt x="501" y="455"/>
                    <a:pt x="300" y="788"/>
                    <a:pt x="167" y="1122"/>
                  </a:cubicBezTo>
                  <a:cubicBezTo>
                    <a:pt x="100" y="1288"/>
                    <a:pt x="100" y="1455"/>
                    <a:pt x="67" y="1689"/>
                  </a:cubicBezTo>
                  <a:cubicBezTo>
                    <a:pt x="67" y="1856"/>
                    <a:pt x="0" y="2056"/>
                    <a:pt x="100" y="2222"/>
                  </a:cubicBezTo>
                  <a:cubicBezTo>
                    <a:pt x="132" y="2285"/>
                    <a:pt x="201" y="2319"/>
                    <a:pt x="268" y="2319"/>
                  </a:cubicBezTo>
                  <a:cubicBezTo>
                    <a:pt x="343" y="2319"/>
                    <a:pt x="416" y="2277"/>
                    <a:pt x="434" y="2189"/>
                  </a:cubicBezTo>
                  <a:lnTo>
                    <a:pt x="434" y="2022"/>
                  </a:lnTo>
                  <a:cubicBezTo>
                    <a:pt x="767" y="1856"/>
                    <a:pt x="1068" y="1622"/>
                    <a:pt x="1268" y="1389"/>
                  </a:cubicBezTo>
                  <a:cubicBezTo>
                    <a:pt x="1401" y="1255"/>
                    <a:pt x="1501" y="1088"/>
                    <a:pt x="1601" y="922"/>
                  </a:cubicBezTo>
                  <a:cubicBezTo>
                    <a:pt x="1768" y="688"/>
                    <a:pt x="1835" y="521"/>
                    <a:pt x="1802" y="288"/>
                  </a:cubicBezTo>
                  <a:cubicBezTo>
                    <a:pt x="1775" y="102"/>
                    <a:pt x="1601" y="1"/>
                    <a:pt x="1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57"/>
            <p:cNvSpPr/>
            <p:nvPr/>
          </p:nvSpPr>
          <p:spPr>
            <a:xfrm>
              <a:off x="3991350" y="4252300"/>
              <a:ext cx="35050" cy="72800"/>
            </a:xfrm>
            <a:custGeom>
              <a:avLst/>
              <a:gdLst/>
              <a:ahLst/>
              <a:cxnLst/>
              <a:rect l="l" t="t" r="r" b="b"/>
              <a:pathLst>
                <a:path w="1402" h="2912" extrusionOk="0">
                  <a:moveTo>
                    <a:pt x="646" y="423"/>
                  </a:moveTo>
                  <a:cubicBezTo>
                    <a:pt x="677" y="423"/>
                    <a:pt x="708" y="442"/>
                    <a:pt x="735" y="482"/>
                  </a:cubicBezTo>
                  <a:cubicBezTo>
                    <a:pt x="868" y="582"/>
                    <a:pt x="901" y="815"/>
                    <a:pt x="968" y="915"/>
                  </a:cubicBezTo>
                  <a:lnTo>
                    <a:pt x="1068" y="1549"/>
                  </a:lnTo>
                  <a:cubicBezTo>
                    <a:pt x="1035" y="1749"/>
                    <a:pt x="1035" y="1916"/>
                    <a:pt x="1035" y="2083"/>
                  </a:cubicBezTo>
                  <a:cubicBezTo>
                    <a:pt x="835" y="1749"/>
                    <a:pt x="634" y="1482"/>
                    <a:pt x="534" y="1082"/>
                  </a:cubicBezTo>
                  <a:cubicBezTo>
                    <a:pt x="501" y="915"/>
                    <a:pt x="468" y="715"/>
                    <a:pt x="534" y="548"/>
                  </a:cubicBezTo>
                  <a:cubicBezTo>
                    <a:pt x="555" y="468"/>
                    <a:pt x="599" y="423"/>
                    <a:pt x="646" y="423"/>
                  </a:cubicBezTo>
                  <a:close/>
                  <a:moveTo>
                    <a:pt x="642" y="1"/>
                  </a:moveTo>
                  <a:cubicBezTo>
                    <a:pt x="459" y="1"/>
                    <a:pt x="275" y="100"/>
                    <a:pt x="167" y="315"/>
                  </a:cubicBezTo>
                  <a:cubicBezTo>
                    <a:pt x="1" y="648"/>
                    <a:pt x="34" y="1049"/>
                    <a:pt x="167" y="1349"/>
                  </a:cubicBezTo>
                  <a:cubicBezTo>
                    <a:pt x="301" y="1716"/>
                    <a:pt x="501" y="2049"/>
                    <a:pt x="735" y="2350"/>
                  </a:cubicBezTo>
                  <a:cubicBezTo>
                    <a:pt x="785" y="2383"/>
                    <a:pt x="826" y="2400"/>
                    <a:pt x="868" y="2400"/>
                  </a:cubicBezTo>
                  <a:cubicBezTo>
                    <a:pt x="910" y="2400"/>
                    <a:pt x="951" y="2383"/>
                    <a:pt x="1001" y="2350"/>
                  </a:cubicBezTo>
                  <a:lnTo>
                    <a:pt x="1001" y="2350"/>
                  </a:lnTo>
                  <a:cubicBezTo>
                    <a:pt x="968" y="2516"/>
                    <a:pt x="968" y="2650"/>
                    <a:pt x="1001" y="2817"/>
                  </a:cubicBezTo>
                  <a:cubicBezTo>
                    <a:pt x="1014" y="2882"/>
                    <a:pt x="1063" y="2911"/>
                    <a:pt x="1117" y="2911"/>
                  </a:cubicBezTo>
                  <a:cubicBezTo>
                    <a:pt x="1202" y="2911"/>
                    <a:pt x="1302" y="2839"/>
                    <a:pt x="1302" y="2717"/>
                  </a:cubicBezTo>
                  <a:cubicBezTo>
                    <a:pt x="1235" y="2583"/>
                    <a:pt x="1335" y="2483"/>
                    <a:pt x="1335" y="2316"/>
                  </a:cubicBezTo>
                  <a:cubicBezTo>
                    <a:pt x="1368" y="2183"/>
                    <a:pt x="1368" y="2083"/>
                    <a:pt x="1368" y="1983"/>
                  </a:cubicBezTo>
                  <a:cubicBezTo>
                    <a:pt x="1402" y="1816"/>
                    <a:pt x="1402" y="1549"/>
                    <a:pt x="1402" y="1349"/>
                  </a:cubicBezTo>
                  <a:cubicBezTo>
                    <a:pt x="1368" y="982"/>
                    <a:pt x="1335" y="515"/>
                    <a:pt x="1068" y="215"/>
                  </a:cubicBezTo>
                  <a:cubicBezTo>
                    <a:pt x="960" y="75"/>
                    <a:pt x="801" y="1"/>
                    <a:pt x="6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57"/>
            <p:cNvSpPr/>
            <p:nvPr/>
          </p:nvSpPr>
          <p:spPr>
            <a:xfrm>
              <a:off x="3972175" y="4309975"/>
              <a:ext cx="60750" cy="52000"/>
            </a:xfrm>
            <a:custGeom>
              <a:avLst/>
              <a:gdLst/>
              <a:ahLst/>
              <a:cxnLst/>
              <a:rect l="l" t="t" r="r" b="b"/>
              <a:pathLst>
                <a:path w="2430" h="2080" extrusionOk="0">
                  <a:moveTo>
                    <a:pt x="739" y="418"/>
                  </a:moveTo>
                  <a:cubicBezTo>
                    <a:pt x="793" y="418"/>
                    <a:pt x="851" y="426"/>
                    <a:pt x="901" y="443"/>
                  </a:cubicBezTo>
                  <a:cubicBezTo>
                    <a:pt x="1135" y="576"/>
                    <a:pt x="1301" y="843"/>
                    <a:pt x="1468" y="1077"/>
                  </a:cubicBezTo>
                  <a:cubicBezTo>
                    <a:pt x="1602" y="1277"/>
                    <a:pt x="1735" y="1444"/>
                    <a:pt x="1835" y="1677"/>
                  </a:cubicBezTo>
                  <a:cubicBezTo>
                    <a:pt x="1635" y="1544"/>
                    <a:pt x="1401" y="1444"/>
                    <a:pt x="1168" y="1277"/>
                  </a:cubicBezTo>
                  <a:cubicBezTo>
                    <a:pt x="968" y="1177"/>
                    <a:pt x="701" y="1010"/>
                    <a:pt x="601" y="743"/>
                  </a:cubicBezTo>
                  <a:cubicBezTo>
                    <a:pt x="568" y="676"/>
                    <a:pt x="501" y="543"/>
                    <a:pt x="601" y="443"/>
                  </a:cubicBezTo>
                  <a:cubicBezTo>
                    <a:pt x="634" y="426"/>
                    <a:pt x="684" y="418"/>
                    <a:pt x="739" y="418"/>
                  </a:cubicBezTo>
                  <a:close/>
                  <a:moveTo>
                    <a:pt x="738" y="1"/>
                  </a:moveTo>
                  <a:cubicBezTo>
                    <a:pt x="704" y="1"/>
                    <a:pt x="669" y="3"/>
                    <a:pt x="634" y="9"/>
                  </a:cubicBezTo>
                  <a:cubicBezTo>
                    <a:pt x="434" y="9"/>
                    <a:pt x="267" y="109"/>
                    <a:pt x="134" y="276"/>
                  </a:cubicBezTo>
                  <a:cubicBezTo>
                    <a:pt x="0" y="443"/>
                    <a:pt x="67" y="676"/>
                    <a:pt x="134" y="877"/>
                  </a:cubicBezTo>
                  <a:cubicBezTo>
                    <a:pt x="267" y="1210"/>
                    <a:pt x="601" y="1410"/>
                    <a:pt x="901" y="1610"/>
                  </a:cubicBezTo>
                  <a:cubicBezTo>
                    <a:pt x="1168" y="1777"/>
                    <a:pt x="1502" y="1911"/>
                    <a:pt x="1835" y="2011"/>
                  </a:cubicBezTo>
                  <a:cubicBezTo>
                    <a:pt x="1902" y="2011"/>
                    <a:pt x="1935" y="2011"/>
                    <a:pt x="1969" y="1944"/>
                  </a:cubicBezTo>
                  <a:lnTo>
                    <a:pt x="2002" y="2011"/>
                  </a:lnTo>
                  <a:cubicBezTo>
                    <a:pt x="2070" y="2060"/>
                    <a:pt x="2139" y="2080"/>
                    <a:pt x="2198" y="2080"/>
                  </a:cubicBezTo>
                  <a:cubicBezTo>
                    <a:pt x="2341" y="2080"/>
                    <a:pt x="2430" y="1962"/>
                    <a:pt x="2335" y="1844"/>
                  </a:cubicBezTo>
                  <a:cubicBezTo>
                    <a:pt x="2102" y="1410"/>
                    <a:pt x="1868" y="1043"/>
                    <a:pt x="1602" y="610"/>
                  </a:cubicBezTo>
                  <a:cubicBezTo>
                    <a:pt x="1419" y="305"/>
                    <a:pt x="1097" y="1"/>
                    <a:pt x="7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57"/>
            <p:cNvSpPr/>
            <p:nvPr/>
          </p:nvSpPr>
          <p:spPr>
            <a:xfrm>
              <a:off x="3994700" y="4378250"/>
              <a:ext cx="77275" cy="38200"/>
            </a:xfrm>
            <a:custGeom>
              <a:avLst/>
              <a:gdLst/>
              <a:ahLst/>
              <a:cxnLst/>
              <a:rect l="l" t="t" r="r" b="b"/>
              <a:pathLst>
                <a:path w="3091" h="1528" extrusionOk="0">
                  <a:moveTo>
                    <a:pt x="934" y="380"/>
                  </a:moveTo>
                  <a:cubicBezTo>
                    <a:pt x="1134" y="380"/>
                    <a:pt x="1401" y="481"/>
                    <a:pt x="1568" y="547"/>
                  </a:cubicBezTo>
                  <a:cubicBezTo>
                    <a:pt x="1935" y="714"/>
                    <a:pt x="2268" y="881"/>
                    <a:pt x="2502" y="1148"/>
                  </a:cubicBezTo>
                  <a:cubicBezTo>
                    <a:pt x="2322" y="1175"/>
                    <a:pt x="2137" y="1192"/>
                    <a:pt x="1953" y="1192"/>
                  </a:cubicBezTo>
                  <a:cubicBezTo>
                    <a:pt x="1693" y="1192"/>
                    <a:pt x="1435" y="1159"/>
                    <a:pt x="1201" y="1081"/>
                  </a:cubicBezTo>
                  <a:cubicBezTo>
                    <a:pt x="967" y="1048"/>
                    <a:pt x="767" y="981"/>
                    <a:pt x="601" y="847"/>
                  </a:cubicBezTo>
                  <a:cubicBezTo>
                    <a:pt x="567" y="814"/>
                    <a:pt x="500" y="747"/>
                    <a:pt x="434" y="681"/>
                  </a:cubicBezTo>
                  <a:cubicBezTo>
                    <a:pt x="400" y="647"/>
                    <a:pt x="400" y="614"/>
                    <a:pt x="400" y="547"/>
                  </a:cubicBezTo>
                  <a:lnTo>
                    <a:pt x="400" y="514"/>
                  </a:lnTo>
                  <a:lnTo>
                    <a:pt x="500" y="481"/>
                  </a:lnTo>
                  <a:cubicBezTo>
                    <a:pt x="534" y="481"/>
                    <a:pt x="601" y="414"/>
                    <a:pt x="634" y="414"/>
                  </a:cubicBezTo>
                  <a:cubicBezTo>
                    <a:pt x="734" y="414"/>
                    <a:pt x="867" y="380"/>
                    <a:pt x="934" y="380"/>
                  </a:cubicBezTo>
                  <a:close/>
                  <a:moveTo>
                    <a:pt x="944" y="1"/>
                  </a:moveTo>
                  <a:cubicBezTo>
                    <a:pt x="806" y="1"/>
                    <a:pt x="668" y="16"/>
                    <a:pt x="534" y="47"/>
                  </a:cubicBezTo>
                  <a:cubicBezTo>
                    <a:pt x="334" y="114"/>
                    <a:pt x="67" y="180"/>
                    <a:pt x="33" y="447"/>
                  </a:cubicBezTo>
                  <a:cubicBezTo>
                    <a:pt x="0" y="647"/>
                    <a:pt x="100" y="847"/>
                    <a:pt x="234" y="981"/>
                  </a:cubicBezTo>
                  <a:cubicBezTo>
                    <a:pt x="500" y="1281"/>
                    <a:pt x="934" y="1448"/>
                    <a:pt x="1334" y="1481"/>
                  </a:cubicBezTo>
                  <a:cubicBezTo>
                    <a:pt x="1529" y="1511"/>
                    <a:pt x="1731" y="1528"/>
                    <a:pt x="1933" y="1528"/>
                  </a:cubicBezTo>
                  <a:cubicBezTo>
                    <a:pt x="2181" y="1528"/>
                    <a:pt x="2430" y="1503"/>
                    <a:pt x="2669" y="1448"/>
                  </a:cubicBezTo>
                  <a:cubicBezTo>
                    <a:pt x="2702" y="1448"/>
                    <a:pt x="2735" y="1381"/>
                    <a:pt x="2735" y="1381"/>
                  </a:cubicBezTo>
                  <a:cubicBezTo>
                    <a:pt x="2755" y="1389"/>
                    <a:pt x="2776" y="1393"/>
                    <a:pt x="2796" y="1393"/>
                  </a:cubicBezTo>
                  <a:cubicBezTo>
                    <a:pt x="2946" y="1393"/>
                    <a:pt x="3090" y="1194"/>
                    <a:pt x="3002" y="1048"/>
                  </a:cubicBezTo>
                  <a:cubicBezTo>
                    <a:pt x="2735" y="647"/>
                    <a:pt x="2268" y="380"/>
                    <a:pt x="1868" y="214"/>
                  </a:cubicBezTo>
                  <a:cubicBezTo>
                    <a:pt x="1569" y="76"/>
                    <a:pt x="1253" y="1"/>
                    <a:pt x="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57"/>
            <p:cNvSpPr/>
            <p:nvPr/>
          </p:nvSpPr>
          <p:spPr>
            <a:xfrm>
              <a:off x="4005525" y="4099400"/>
              <a:ext cx="94675" cy="164325"/>
            </a:xfrm>
            <a:custGeom>
              <a:avLst/>
              <a:gdLst/>
              <a:ahLst/>
              <a:cxnLst/>
              <a:rect l="l" t="t" r="r" b="b"/>
              <a:pathLst>
                <a:path w="3787" h="6573" extrusionOk="0">
                  <a:moveTo>
                    <a:pt x="1170" y="473"/>
                  </a:moveTo>
                  <a:cubicBezTo>
                    <a:pt x="1312" y="473"/>
                    <a:pt x="1533" y="642"/>
                    <a:pt x="1635" y="693"/>
                  </a:cubicBezTo>
                  <a:cubicBezTo>
                    <a:pt x="1769" y="827"/>
                    <a:pt x="1902" y="960"/>
                    <a:pt x="1969" y="1060"/>
                  </a:cubicBezTo>
                  <a:cubicBezTo>
                    <a:pt x="2236" y="1361"/>
                    <a:pt x="2402" y="1694"/>
                    <a:pt x="2603" y="2028"/>
                  </a:cubicBezTo>
                  <a:cubicBezTo>
                    <a:pt x="2769" y="2295"/>
                    <a:pt x="2903" y="2595"/>
                    <a:pt x="2970" y="2862"/>
                  </a:cubicBezTo>
                  <a:cubicBezTo>
                    <a:pt x="2803" y="2595"/>
                    <a:pt x="2636" y="2328"/>
                    <a:pt x="2436" y="2128"/>
                  </a:cubicBezTo>
                  <a:cubicBezTo>
                    <a:pt x="2169" y="1828"/>
                    <a:pt x="1869" y="1594"/>
                    <a:pt x="1635" y="1327"/>
                  </a:cubicBezTo>
                  <a:cubicBezTo>
                    <a:pt x="1502" y="1194"/>
                    <a:pt x="1368" y="1027"/>
                    <a:pt x="1268" y="927"/>
                  </a:cubicBezTo>
                  <a:cubicBezTo>
                    <a:pt x="1235" y="827"/>
                    <a:pt x="1135" y="760"/>
                    <a:pt x="1102" y="660"/>
                  </a:cubicBezTo>
                  <a:cubicBezTo>
                    <a:pt x="1068" y="593"/>
                    <a:pt x="1001" y="593"/>
                    <a:pt x="1068" y="527"/>
                  </a:cubicBezTo>
                  <a:cubicBezTo>
                    <a:pt x="1091" y="488"/>
                    <a:pt x="1127" y="473"/>
                    <a:pt x="1170" y="473"/>
                  </a:cubicBezTo>
                  <a:close/>
                  <a:moveTo>
                    <a:pt x="1219" y="0"/>
                  </a:moveTo>
                  <a:cubicBezTo>
                    <a:pt x="1148" y="0"/>
                    <a:pt x="1075" y="9"/>
                    <a:pt x="1001" y="26"/>
                  </a:cubicBezTo>
                  <a:cubicBezTo>
                    <a:pt x="1" y="326"/>
                    <a:pt x="1102" y="1394"/>
                    <a:pt x="1468" y="1794"/>
                  </a:cubicBezTo>
                  <a:cubicBezTo>
                    <a:pt x="2102" y="2395"/>
                    <a:pt x="2669" y="2995"/>
                    <a:pt x="3003" y="3829"/>
                  </a:cubicBezTo>
                  <a:cubicBezTo>
                    <a:pt x="3303" y="4663"/>
                    <a:pt x="3403" y="5530"/>
                    <a:pt x="3470" y="6397"/>
                  </a:cubicBezTo>
                  <a:cubicBezTo>
                    <a:pt x="3470" y="6514"/>
                    <a:pt x="3553" y="6573"/>
                    <a:pt x="3633" y="6573"/>
                  </a:cubicBezTo>
                  <a:cubicBezTo>
                    <a:pt x="3712" y="6573"/>
                    <a:pt x="3787" y="6514"/>
                    <a:pt x="3770" y="6397"/>
                  </a:cubicBezTo>
                  <a:cubicBezTo>
                    <a:pt x="3737" y="5730"/>
                    <a:pt x="3670" y="5030"/>
                    <a:pt x="3570" y="4363"/>
                  </a:cubicBezTo>
                  <a:cubicBezTo>
                    <a:pt x="3637" y="4363"/>
                    <a:pt x="3770" y="4296"/>
                    <a:pt x="3770" y="4163"/>
                  </a:cubicBezTo>
                  <a:cubicBezTo>
                    <a:pt x="3737" y="3195"/>
                    <a:pt x="3336" y="2194"/>
                    <a:pt x="2836" y="1394"/>
                  </a:cubicBezTo>
                  <a:cubicBezTo>
                    <a:pt x="2502" y="877"/>
                    <a:pt x="1946" y="0"/>
                    <a:pt x="1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57"/>
            <p:cNvSpPr/>
            <p:nvPr/>
          </p:nvSpPr>
          <p:spPr>
            <a:xfrm>
              <a:off x="4009700" y="3995625"/>
              <a:ext cx="87600" cy="220150"/>
            </a:xfrm>
            <a:custGeom>
              <a:avLst/>
              <a:gdLst/>
              <a:ahLst/>
              <a:cxnLst/>
              <a:rect l="l" t="t" r="r" b="b"/>
              <a:pathLst>
                <a:path w="3504" h="8806" extrusionOk="0">
                  <a:moveTo>
                    <a:pt x="634" y="475"/>
                  </a:moveTo>
                  <a:cubicBezTo>
                    <a:pt x="834" y="475"/>
                    <a:pt x="1068" y="675"/>
                    <a:pt x="1135" y="842"/>
                  </a:cubicBezTo>
                  <a:cubicBezTo>
                    <a:pt x="1435" y="1275"/>
                    <a:pt x="1635" y="1776"/>
                    <a:pt x="1835" y="2209"/>
                  </a:cubicBezTo>
                  <a:cubicBezTo>
                    <a:pt x="2035" y="2710"/>
                    <a:pt x="2202" y="3277"/>
                    <a:pt x="2402" y="3810"/>
                  </a:cubicBezTo>
                  <a:cubicBezTo>
                    <a:pt x="2469" y="4111"/>
                    <a:pt x="2569" y="4411"/>
                    <a:pt x="2602" y="4678"/>
                  </a:cubicBezTo>
                  <a:cubicBezTo>
                    <a:pt x="2269" y="3944"/>
                    <a:pt x="1835" y="3177"/>
                    <a:pt x="1402" y="2476"/>
                  </a:cubicBezTo>
                  <a:cubicBezTo>
                    <a:pt x="1101" y="2076"/>
                    <a:pt x="801" y="1642"/>
                    <a:pt x="634" y="1142"/>
                  </a:cubicBezTo>
                  <a:cubicBezTo>
                    <a:pt x="601" y="975"/>
                    <a:pt x="367" y="508"/>
                    <a:pt x="634" y="475"/>
                  </a:cubicBezTo>
                  <a:close/>
                  <a:moveTo>
                    <a:pt x="558" y="1"/>
                  </a:moveTo>
                  <a:cubicBezTo>
                    <a:pt x="255" y="1"/>
                    <a:pt x="1" y="161"/>
                    <a:pt x="1" y="541"/>
                  </a:cubicBezTo>
                  <a:cubicBezTo>
                    <a:pt x="1" y="1042"/>
                    <a:pt x="267" y="1609"/>
                    <a:pt x="568" y="2009"/>
                  </a:cubicBezTo>
                  <a:cubicBezTo>
                    <a:pt x="834" y="2509"/>
                    <a:pt x="1235" y="2976"/>
                    <a:pt x="1502" y="3477"/>
                  </a:cubicBezTo>
                  <a:cubicBezTo>
                    <a:pt x="1802" y="3977"/>
                    <a:pt x="2102" y="4511"/>
                    <a:pt x="2302" y="5111"/>
                  </a:cubicBezTo>
                  <a:cubicBezTo>
                    <a:pt x="2769" y="6212"/>
                    <a:pt x="3103" y="7446"/>
                    <a:pt x="3169" y="8680"/>
                  </a:cubicBezTo>
                  <a:cubicBezTo>
                    <a:pt x="3169" y="8764"/>
                    <a:pt x="3245" y="8806"/>
                    <a:pt x="3315" y="8806"/>
                  </a:cubicBezTo>
                  <a:cubicBezTo>
                    <a:pt x="3386" y="8806"/>
                    <a:pt x="3453" y="8764"/>
                    <a:pt x="3436" y="8680"/>
                  </a:cubicBezTo>
                  <a:cubicBezTo>
                    <a:pt x="3503" y="8147"/>
                    <a:pt x="3436" y="7613"/>
                    <a:pt x="3336" y="7013"/>
                  </a:cubicBezTo>
                  <a:cubicBezTo>
                    <a:pt x="3403" y="6312"/>
                    <a:pt x="3303" y="5612"/>
                    <a:pt x="3136" y="4944"/>
                  </a:cubicBezTo>
                  <a:cubicBezTo>
                    <a:pt x="3003" y="4277"/>
                    <a:pt x="2836" y="3610"/>
                    <a:pt x="2602" y="2943"/>
                  </a:cubicBezTo>
                  <a:cubicBezTo>
                    <a:pt x="2402" y="2343"/>
                    <a:pt x="2169" y="1776"/>
                    <a:pt x="1902" y="1242"/>
                  </a:cubicBezTo>
                  <a:cubicBezTo>
                    <a:pt x="1668" y="775"/>
                    <a:pt x="1435" y="274"/>
                    <a:pt x="935" y="74"/>
                  </a:cubicBezTo>
                  <a:cubicBezTo>
                    <a:pt x="810" y="26"/>
                    <a:pt x="680" y="1"/>
                    <a:pt x="5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57"/>
            <p:cNvSpPr/>
            <p:nvPr/>
          </p:nvSpPr>
          <p:spPr>
            <a:xfrm>
              <a:off x="4048900" y="3910875"/>
              <a:ext cx="55050" cy="286550"/>
            </a:xfrm>
            <a:custGeom>
              <a:avLst/>
              <a:gdLst/>
              <a:ahLst/>
              <a:cxnLst/>
              <a:rect l="l" t="t" r="r" b="b"/>
              <a:pathLst>
                <a:path w="2202" h="11462" extrusionOk="0">
                  <a:moveTo>
                    <a:pt x="1132" y="607"/>
                  </a:moveTo>
                  <a:cubicBezTo>
                    <a:pt x="1306" y="607"/>
                    <a:pt x="1406" y="826"/>
                    <a:pt x="1435" y="996"/>
                  </a:cubicBezTo>
                  <a:cubicBezTo>
                    <a:pt x="1668" y="1630"/>
                    <a:pt x="1702" y="2330"/>
                    <a:pt x="1702" y="2964"/>
                  </a:cubicBezTo>
                  <a:lnTo>
                    <a:pt x="1702" y="4965"/>
                  </a:lnTo>
                  <a:lnTo>
                    <a:pt x="1702" y="6500"/>
                  </a:lnTo>
                  <a:cubicBezTo>
                    <a:pt x="1435" y="5399"/>
                    <a:pt x="1101" y="4365"/>
                    <a:pt x="901" y="3298"/>
                  </a:cubicBezTo>
                  <a:cubicBezTo>
                    <a:pt x="768" y="2664"/>
                    <a:pt x="701" y="2030"/>
                    <a:pt x="701" y="1396"/>
                  </a:cubicBezTo>
                  <a:cubicBezTo>
                    <a:pt x="701" y="1163"/>
                    <a:pt x="701" y="729"/>
                    <a:pt x="1034" y="629"/>
                  </a:cubicBezTo>
                  <a:cubicBezTo>
                    <a:pt x="1069" y="614"/>
                    <a:pt x="1102" y="607"/>
                    <a:pt x="1132" y="607"/>
                  </a:cubicBezTo>
                  <a:close/>
                  <a:moveTo>
                    <a:pt x="1107" y="0"/>
                  </a:moveTo>
                  <a:cubicBezTo>
                    <a:pt x="666" y="0"/>
                    <a:pt x="249" y="392"/>
                    <a:pt x="167" y="829"/>
                  </a:cubicBezTo>
                  <a:cubicBezTo>
                    <a:pt x="0" y="1463"/>
                    <a:pt x="167" y="2197"/>
                    <a:pt x="234" y="2831"/>
                  </a:cubicBezTo>
                  <a:cubicBezTo>
                    <a:pt x="501" y="4232"/>
                    <a:pt x="934" y="5566"/>
                    <a:pt x="1268" y="6967"/>
                  </a:cubicBezTo>
                  <a:cubicBezTo>
                    <a:pt x="1401" y="7501"/>
                    <a:pt x="1501" y="8034"/>
                    <a:pt x="1568" y="8568"/>
                  </a:cubicBezTo>
                  <a:lnTo>
                    <a:pt x="1568" y="9002"/>
                  </a:lnTo>
                  <a:cubicBezTo>
                    <a:pt x="1568" y="9068"/>
                    <a:pt x="1601" y="9135"/>
                    <a:pt x="1668" y="9168"/>
                  </a:cubicBezTo>
                  <a:cubicBezTo>
                    <a:pt x="1735" y="9869"/>
                    <a:pt x="1768" y="10636"/>
                    <a:pt x="1735" y="11337"/>
                  </a:cubicBezTo>
                  <a:cubicBezTo>
                    <a:pt x="1735" y="11420"/>
                    <a:pt x="1802" y="11462"/>
                    <a:pt x="1868" y="11462"/>
                  </a:cubicBezTo>
                  <a:cubicBezTo>
                    <a:pt x="1935" y="11462"/>
                    <a:pt x="2002" y="11420"/>
                    <a:pt x="2002" y="11337"/>
                  </a:cubicBezTo>
                  <a:cubicBezTo>
                    <a:pt x="2035" y="10536"/>
                    <a:pt x="2035" y="9702"/>
                    <a:pt x="2002" y="8902"/>
                  </a:cubicBezTo>
                  <a:cubicBezTo>
                    <a:pt x="2068" y="8068"/>
                    <a:pt x="2068" y="7234"/>
                    <a:pt x="2102" y="6400"/>
                  </a:cubicBezTo>
                  <a:cubicBezTo>
                    <a:pt x="2202" y="5566"/>
                    <a:pt x="2202" y="4732"/>
                    <a:pt x="2202" y="3865"/>
                  </a:cubicBezTo>
                  <a:cubicBezTo>
                    <a:pt x="2202" y="3164"/>
                    <a:pt x="2202" y="2397"/>
                    <a:pt x="2102" y="1696"/>
                  </a:cubicBezTo>
                  <a:cubicBezTo>
                    <a:pt x="2035" y="1163"/>
                    <a:pt x="2002" y="362"/>
                    <a:pt x="1401" y="62"/>
                  </a:cubicBezTo>
                  <a:cubicBezTo>
                    <a:pt x="1304" y="19"/>
                    <a:pt x="1205" y="0"/>
                    <a:pt x="1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57"/>
            <p:cNvSpPr/>
            <p:nvPr/>
          </p:nvSpPr>
          <p:spPr>
            <a:xfrm>
              <a:off x="4102275" y="3039400"/>
              <a:ext cx="705525" cy="22825"/>
            </a:xfrm>
            <a:custGeom>
              <a:avLst/>
              <a:gdLst/>
              <a:ahLst/>
              <a:cxnLst/>
              <a:rect l="l" t="t" r="r" b="b"/>
              <a:pathLst>
                <a:path w="28221" h="913" extrusionOk="0">
                  <a:moveTo>
                    <a:pt x="1950" y="1"/>
                  </a:moveTo>
                  <a:cubicBezTo>
                    <a:pt x="1387" y="1"/>
                    <a:pt x="826" y="9"/>
                    <a:pt x="267" y="29"/>
                  </a:cubicBezTo>
                  <a:cubicBezTo>
                    <a:pt x="0" y="29"/>
                    <a:pt x="0" y="363"/>
                    <a:pt x="267" y="396"/>
                  </a:cubicBezTo>
                  <a:cubicBezTo>
                    <a:pt x="2268" y="663"/>
                    <a:pt x="4303" y="696"/>
                    <a:pt x="6371" y="796"/>
                  </a:cubicBezTo>
                  <a:cubicBezTo>
                    <a:pt x="8696" y="862"/>
                    <a:pt x="11035" y="913"/>
                    <a:pt x="13370" y="913"/>
                  </a:cubicBezTo>
                  <a:cubicBezTo>
                    <a:pt x="14620" y="913"/>
                    <a:pt x="15868" y="898"/>
                    <a:pt x="17112" y="863"/>
                  </a:cubicBezTo>
                  <a:cubicBezTo>
                    <a:pt x="18914" y="863"/>
                    <a:pt x="20748" y="830"/>
                    <a:pt x="22550" y="730"/>
                  </a:cubicBezTo>
                  <a:cubicBezTo>
                    <a:pt x="24318" y="663"/>
                    <a:pt x="26152" y="530"/>
                    <a:pt x="27953" y="463"/>
                  </a:cubicBezTo>
                  <a:cubicBezTo>
                    <a:pt x="28220" y="463"/>
                    <a:pt x="28220" y="63"/>
                    <a:pt x="27953" y="63"/>
                  </a:cubicBezTo>
                  <a:cubicBezTo>
                    <a:pt x="25952" y="163"/>
                    <a:pt x="23917" y="163"/>
                    <a:pt x="21882" y="163"/>
                  </a:cubicBezTo>
                  <a:cubicBezTo>
                    <a:pt x="19481" y="163"/>
                    <a:pt x="17094" y="177"/>
                    <a:pt x="14702" y="177"/>
                  </a:cubicBezTo>
                  <a:cubicBezTo>
                    <a:pt x="13506" y="177"/>
                    <a:pt x="12309" y="174"/>
                    <a:pt x="11108" y="163"/>
                  </a:cubicBezTo>
                  <a:cubicBezTo>
                    <a:pt x="9307" y="129"/>
                    <a:pt x="7472" y="129"/>
                    <a:pt x="5704" y="63"/>
                  </a:cubicBezTo>
                  <a:cubicBezTo>
                    <a:pt x="4462" y="40"/>
                    <a:pt x="3203" y="1"/>
                    <a:pt x="19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57"/>
            <p:cNvSpPr/>
            <p:nvPr/>
          </p:nvSpPr>
          <p:spPr>
            <a:xfrm>
              <a:off x="4086425" y="3038975"/>
              <a:ext cx="20875" cy="689575"/>
            </a:xfrm>
            <a:custGeom>
              <a:avLst/>
              <a:gdLst/>
              <a:ahLst/>
              <a:cxnLst/>
              <a:rect l="l" t="t" r="r" b="b"/>
              <a:pathLst>
                <a:path w="835" h="27583" extrusionOk="0">
                  <a:moveTo>
                    <a:pt x="627" y="0"/>
                  </a:moveTo>
                  <a:cubicBezTo>
                    <a:pt x="516" y="0"/>
                    <a:pt x="401" y="76"/>
                    <a:pt x="401" y="213"/>
                  </a:cubicBezTo>
                  <a:cubicBezTo>
                    <a:pt x="267" y="2214"/>
                    <a:pt x="201" y="4216"/>
                    <a:pt x="100" y="6217"/>
                  </a:cubicBezTo>
                  <a:cubicBezTo>
                    <a:pt x="34" y="8019"/>
                    <a:pt x="0" y="9753"/>
                    <a:pt x="0" y="11554"/>
                  </a:cubicBezTo>
                  <a:cubicBezTo>
                    <a:pt x="0" y="13356"/>
                    <a:pt x="34" y="15090"/>
                    <a:pt x="67" y="16892"/>
                  </a:cubicBezTo>
                  <a:cubicBezTo>
                    <a:pt x="100" y="18693"/>
                    <a:pt x="167" y="20427"/>
                    <a:pt x="201" y="22229"/>
                  </a:cubicBezTo>
                  <a:cubicBezTo>
                    <a:pt x="234" y="23096"/>
                    <a:pt x="234" y="23997"/>
                    <a:pt x="267" y="24864"/>
                  </a:cubicBezTo>
                  <a:cubicBezTo>
                    <a:pt x="334" y="25731"/>
                    <a:pt x="434" y="26599"/>
                    <a:pt x="501" y="27533"/>
                  </a:cubicBezTo>
                  <a:cubicBezTo>
                    <a:pt x="501" y="27566"/>
                    <a:pt x="526" y="27583"/>
                    <a:pt x="551" y="27583"/>
                  </a:cubicBezTo>
                  <a:cubicBezTo>
                    <a:pt x="576" y="27583"/>
                    <a:pt x="601" y="27566"/>
                    <a:pt x="601" y="27533"/>
                  </a:cubicBezTo>
                  <a:cubicBezTo>
                    <a:pt x="601" y="26532"/>
                    <a:pt x="668" y="25498"/>
                    <a:pt x="668" y="24497"/>
                  </a:cubicBezTo>
                  <a:cubicBezTo>
                    <a:pt x="601" y="23496"/>
                    <a:pt x="567" y="22529"/>
                    <a:pt x="567" y="21528"/>
                  </a:cubicBezTo>
                  <a:cubicBezTo>
                    <a:pt x="534" y="19727"/>
                    <a:pt x="534" y="17992"/>
                    <a:pt x="534" y="16191"/>
                  </a:cubicBezTo>
                  <a:cubicBezTo>
                    <a:pt x="567" y="14390"/>
                    <a:pt x="601" y="12655"/>
                    <a:pt x="668" y="10854"/>
                  </a:cubicBezTo>
                  <a:cubicBezTo>
                    <a:pt x="701" y="7318"/>
                    <a:pt x="734" y="3749"/>
                    <a:pt x="834" y="213"/>
                  </a:cubicBezTo>
                  <a:cubicBezTo>
                    <a:pt x="834" y="67"/>
                    <a:pt x="732" y="0"/>
                    <a:pt x="6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57"/>
            <p:cNvSpPr/>
            <p:nvPr/>
          </p:nvSpPr>
          <p:spPr>
            <a:xfrm>
              <a:off x="4023050" y="2900850"/>
              <a:ext cx="94250" cy="148375"/>
            </a:xfrm>
            <a:custGeom>
              <a:avLst/>
              <a:gdLst/>
              <a:ahLst/>
              <a:cxnLst/>
              <a:rect l="l" t="t" r="r" b="b"/>
              <a:pathLst>
                <a:path w="3770" h="5935" extrusionOk="0">
                  <a:moveTo>
                    <a:pt x="697" y="371"/>
                  </a:moveTo>
                  <a:cubicBezTo>
                    <a:pt x="748" y="371"/>
                    <a:pt x="808" y="386"/>
                    <a:pt x="868" y="401"/>
                  </a:cubicBezTo>
                  <a:cubicBezTo>
                    <a:pt x="1201" y="534"/>
                    <a:pt x="1435" y="768"/>
                    <a:pt x="1635" y="1068"/>
                  </a:cubicBezTo>
                  <a:cubicBezTo>
                    <a:pt x="2102" y="1702"/>
                    <a:pt x="2435" y="2436"/>
                    <a:pt x="2769" y="3170"/>
                  </a:cubicBezTo>
                  <a:cubicBezTo>
                    <a:pt x="2936" y="3570"/>
                    <a:pt x="3136" y="4003"/>
                    <a:pt x="3236" y="4437"/>
                  </a:cubicBezTo>
                  <a:cubicBezTo>
                    <a:pt x="3303" y="4737"/>
                    <a:pt x="3303" y="5071"/>
                    <a:pt x="3303" y="5438"/>
                  </a:cubicBezTo>
                  <a:cubicBezTo>
                    <a:pt x="2635" y="4871"/>
                    <a:pt x="2002" y="4237"/>
                    <a:pt x="1468" y="3536"/>
                  </a:cubicBezTo>
                  <a:cubicBezTo>
                    <a:pt x="968" y="2903"/>
                    <a:pt x="467" y="2135"/>
                    <a:pt x="434" y="1368"/>
                  </a:cubicBezTo>
                  <a:cubicBezTo>
                    <a:pt x="434" y="1168"/>
                    <a:pt x="434" y="935"/>
                    <a:pt x="467" y="734"/>
                  </a:cubicBezTo>
                  <a:cubicBezTo>
                    <a:pt x="467" y="668"/>
                    <a:pt x="534" y="568"/>
                    <a:pt x="567" y="468"/>
                  </a:cubicBezTo>
                  <a:cubicBezTo>
                    <a:pt x="586" y="394"/>
                    <a:pt x="635" y="371"/>
                    <a:pt x="697" y="371"/>
                  </a:cubicBezTo>
                  <a:close/>
                  <a:moveTo>
                    <a:pt x="663" y="1"/>
                  </a:moveTo>
                  <a:cubicBezTo>
                    <a:pt x="582" y="1"/>
                    <a:pt x="504" y="20"/>
                    <a:pt x="434" y="67"/>
                  </a:cubicBezTo>
                  <a:cubicBezTo>
                    <a:pt x="134" y="267"/>
                    <a:pt x="100" y="835"/>
                    <a:pt x="67" y="1168"/>
                  </a:cubicBezTo>
                  <a:cubicBezTo>
                    <a:pt x="0" y="2102"/>
                    <a:pt x="467" y="3003"/>
                    <a:pt x="1034" y="3737"/>
                  </a:cubicBezTo>
                  <a:cubicBezTo>
                    <a:pt x="1568" y="4537"/>
                    <a:pt x="2235" y="5271"/>
                    <a:pt x="2969" y="5871"/>
                  </a:cubicBezTo>
                  <a:cubicBezTo>
                    <a:pt x="3025" y="5916"/>
                    <a:pt x="3080" y="5934"/>
                    <a:pt x="3133" y="5934"/>
                  </a:cubicBezTo>
                  <a:cubicBezTo>
                    <a:pt x="3240" y="5934"/>
                    <a:pt x="3336" y="5860"/>
                    <a:pt x="3403" y="5771"/>
                  </a:cubicBezTo>
                  <a:cubicBezTo>
                    <a:pt x="3469" y="5771"/>
                    <a:pt x="3569" y="5738"/>
                    <a:pt x="3569" y="5705"/>
                  </a:cubicBezTo>
                  <a:cubicBezTo>
                    <a:pt x="3770" y="5204"/>
                    <a:pt x="3636" y="4571"/>
                    <a:pt x="3469" y="4070"/>
                  </a:cubicBezTo>
                  <a:cubicBezTo>
                    <a:pt x="3303" y="3536"/>
                    <a:pt x="3069" y="3003"/>
                    <a:pt x="2836" y="2502"/>
                  </a:cubicBezTo>
                  <a:cubicBezTo>
                    <a:pt x="2469" y="1735"/>
                    <a:pt x="2102" y="835"/>
                    <a:pt x="1401" y="334"/>
                  </a:cubicBezTo>
                  <a:cubicBezTo>
                    <a:pt x="1223" y="207"/>
                    <a:pt x="927" y="1"/>
                    <a:pt x="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57"/>
            <p:cNvSpPr/>
            <p:nvPr/>
          </p:nvSpPr>
          <p:spPr>
            <a:xfrm>
              <a:off x="3970500" y="2992625"/>
              <a:ext cx="141800" cy="63575"/>
            </a:xfrm>
            <a:custGeom>
              <a:avLst/>
              <a:gdLst/>
              <a:ahLst/>
              <a:cxnLst/>
              <a:rect l="l" t="t" r="r" b="b"/>
              <a:pathLst>
                <a:path w="5672" h="2543" extrusionOk="0">
                  <a:moveTo>
                    <a:pt x="1235" y="433"/>
                  </a:moveTo>
                  <a:cubicBezTo>
                    <a:pt x="1735" y="433"/>
                    <a:pt x="2236" y="599"/>
                    <a:pt x="2669" y="766"/>
                  </a:cubicBezTo>
                  <a:cubicBezTo>
                    <a:pt x="3070" y="933"/>
                    <a:pt x="3503" y="1200"/>
                    <a:pt x="3904" y="1400"/>
                  </a:cubicBezTo>
                  <a:cubicBezTo>
                    <a:pt x="4204" y="1533"/>
                    <a:pt x="4404" y="1667"/>
                    <a:pt x="4671" y="1767"/>
                  </a:cubicBezTo>
                  <a:cubicBezTo>
                    <a:pt x="4737" y="1834"/>
                    <a:pt x="4838" y="1867"/>
                    <a:pt x="4871" y="1900"/>
                  </a:cubicBezTo>
                  <a:cubicBezTo>
                    <a:pt x="4451" y="1960"/>
                    <a:pt x="4030" y="2008"/>
                    <a:pt x="3596" y="2008"/>
                  </a:cubicBezTo>
                  <a:cubicBezTo>
                    <a:pt x="3306" y="2008"/>
                    <a:pt x="3010" y="1987"/>
                    <a:pt x="2703" y="1934"/>
                  </a:cubicBezTo>
                  <a:cubicBezTo>
                    <a:pt x="2302" y="1900"/>
                    <a:pt x="1869" y="1767"/>
                    <a:pt x="1468" y="1600"/>
                  </a:cubicBezTo>
                  <a:cubicBezTo>
                    <a:pt x="1168" y="1500"/>
                    <a:pt x="534" y="1233"/>
                    <a:pt x="468" y="866"/>
                  </a:cubicBezTo>
                  <a:cubicBezTo>
                    <a:pt x="368" y="499"/>
                    <a:pt x="1001" y="433"/>
                    <a:pt x="1235" y="433"/>
                  </a:cubicBezTo>
                  <a:close/>
                  <a:moveTo>
                    <a:pt x="1239" y="1"/>
                  </a:moveTo>
                  <a:cubicBezTo>
                    <a:pt x="1029" y="1"/>
                    <a:pt x="825" y="30"/>
                    <a:pt x="635" y="99"/>
                  </a:cubicBezTo>
                  <a:cubicBezTo>
                    <a:pt x="334" y="232"/>
                    <a:pt x="67" y="433"/>
                    <a:pt x="34" y="766"/>
                  </a:cubicBezTo>
                  <a:cubicBezTo>
                    <a:pt x="1" y="1166"/>
                    <a:pt x="301" y="1500"/>
                    <a:pt x="568" y="1700"/>
                  </a:cubicBezTo>
                  <a:cubicBezTo>
                    <a:pt x="1453" y="2298"/>
                    <a:pt x="2617" y="2543"/>
                    <a:pt x="3748" y="2543"/>
                  </a:cubicBezTo>
                  <a:cubicBezTo>
                    <a:pt x="4322" y="2543"/>
                    <a:pt x="4888" y="2480"/>
                    <a:pt x="5405" y="2367"/>
                  </a:cubicBezTo>
                  <a:cubicBezTo>
                    <a:pt x="5671" y="2301"/>
                    <a:pt x="5671" y="1900"/>
                    <a:pt x="5405" y="1867"/>
                  </a:cubicBezTo>
                  <a:cubicBezTo>
                    <a:pt x="5171" y="1533"/>
                    <a:pt x="4704" y="1367"/>
                    <a:pt x="4371" y="1166"/>
                  </a:cubicBezTo>
                  <a:cubicBezTo>
                    <a:pt x="3904" y="900"/>
                    <a:pt x="3470" y="666"/>
                    <a:pt x="3003" y="433"/>
                  </a:cubicBezTo>
                  <a:cubicBezTo>
                    <a:pt x="2484" y="235"/>
                    <a:pt x="1838" y="1"/>
                    <a:pt x="1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57"/>
            <p:cNvSpPr/>
            <p:nvPr/>
          </p:nvSpPr>
          <p:spPr>
            <a:xfrm>
              <a:off x="4102275" y="2899700"/>
              <a:ext cx="81750" cy="145750"/>
            </a:xfrm>
            <a:custGeom>
              <a:avLst/>
              <a:gdLst/>
              <a:ahLst/>
              <a:cxnLst/>
              <a:rect l="l" t="t" r="r" b="b"/>
              <a:pathLst>
                <a:path w="3270" h="5830" extrusionOk="0">
                  <a:moveTo>
                    <a:pt x="2086" y="459"/>
                  </a:moveTo>
                  <a:cubicBezTo>
                    <a:pt x="2136" y="459"/>
                    <a:pt x="2186" y="465"/>
                    <a:pt x="2235" y="480"/>
                  </a:cubicBezTo>
                  <a:cubicBezTo>
                    <a:pt x="2569" y="614"/>
                    <a:pt x="2569" y="1081"/>
                    <a:pt x="2569" y="1381"/>
                  </a:cubicBezTo>
                  <a:cubicBezTo>
                    <a:pt x="2502" y="2815"/>
                    <a:pt x="1535" y="4049"/>
                    <a:pt x="467" y="5017"/>
                  </a:cubicBezTo>
                  <a:cubicBezTo>
                    <a:pt x="567" y="4283"/>
                    <a:pt x="601" y="3516"/>
                    <a:pt x="701" y="2782"/>
                  </a:cubicBezTo>
                  <a:cubicBezTo>
                    <a:pt x="767" y="2115"/>
                    <a:pt x="901" y="1414"/>
                    <a:pt x="1301" y="914"/>
                  </a:cubicBezTo>
                  <a:cubicBezTo>
                    <a:pt x="1500" y="686"/>
                    <a:pt x="1796" y="459"/>
                    <a:pt x="2086" y="459"/>
                  </a:cubicBezTo>
                  <a:close/>
                  <a:moveTo>
                    <a:pt x="2100" y="0"/>
                  </a:moveTo>
                  <a:cubicBezTo>
                    <a:pt x="1757" y="0"/>
                    <a:pt x="1391" y="156"/>
                    <a:pt x="1134" y="414"/>
                  </a:cubicBezTo>
                  <a:cubicBezTo>
                    <a:pt x="567" y="981"/>
                    <a:pt x="400" y="1815"/>
                    <a:pt x="300" y="2615"/>
                  </a:cubicBezTo>
                  <a:cubicBezTo>
                    <a:pt x="234" y="3549"/>
                    <a:pt x="234" y="4450"/>
                    <a:pt x="167" y="5317"/>
                  </a:cubicBezTo>
                  <a:lnTo>
                    <a:pt x="134" y="5317"/>
                  </a:lnTo>
                  <a:cubicBezTo>
                    <a:pt x="0" y="5450"/>
                    <a:pt x="67" y="5617"/>
                    <a:pt x="134" y="5717"/>
                  </a:cubicBezTo>
                  <a:cubicBezTo>
                    <a:pt x="184" y="5792"/>
                    <a:pt x="234" y="5830"/>
                    <a:pt x="298" y="5830"/>
                  </a:cubicBezTo>
                  <a:cubicBezTo>
                    <a:pt x="319" y="5830"/>
                    <a:pt x="342" y="5826"/>
                    <a:pt x="367" y="5817"/>
                  </a:cubicBezTo>
                  <a:cubicBezTo>
                    <a:pt x="434" y="5817"/>
                    <a:pt x="467" y="5817"/>
                    <a:pt x="567" y="5751"/>
                  </a:cubicBezTo>
                  <a:cubicBezTo>
                    <a:pt x="1334" y="4983"/>
                    <a:pt x="2135" y="4150"/>
                    <a:pt x="2602" y="3149"/>
                  </a:cubicBezTo>
                  <a:cubicBezTo>
                    <a:pt x="2936" y="2415"/>
                    <a:pt x="3269" y="1414"/>
                    <a:pt x="2969" y="614"/>
                  </a:cubicBezTo>
                  <a:cubicBezTo>
                    <a:pt x="2813" y="181"/>
                    <a:pt x="2469" y="0"/>
                    <a:pt x="2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57"/>
            <p:cNvSpPr/>
            <p:nvPr/>
          </p:nvSpPr>
          <p:spPr>
            <a:xfrm>
              <a:off x="4110600" y="3012600"/>
              <a:ext cx="10050" cy="10875"/>
            </a:xfrm>
            <a:custGeom>
              <a:avLst/>
              <a:gdLst/>
              <a:ahLst/>
              <a:cxnLst/>
              <a:rect l="l" t="t" r="r" b="b"/>
              <a:pathLst>
                <a:path w="402" h="435" extrusionOk="0">
                  <a:moveTo>
                    <a:pt x="101" y="0"/>
                  </a:moveTo>
                  <a:lnTo>
                    <a:pt x="67" y="67"/>
                  </a:lnTo>
                  <a:lnTo>
                    <a:pt x="1" y="101"/>
                  </a:lnTo>
                  <a:lnTo>
                    <a:pt x="1" y="167"/>
                  </a:lnTo>
                  <a:lnTo>
                    <a:pt x="1" y="234"/>
                  </a:lnTo>
                  <a:cubicBezTo>
                    <a:pt x="1" y="267"/>
                    <a:pt x="67" y="301"/>
                    <a:pt x="67" y="301"/>
                  </a:cubicBezTo>
                  <a:cubicBezTo>
                    <a:pt x="67" y="334"/>
                    <a:pt x="101" y="334"/>
                    <a:pt x="134" y="401"/>
                  </a:cubicBezTo>
                  <a:cubicBezTo>
                    <a:pt x="134" y="434"/>
                    <a:pt x="168" y="434"/>
                    <a:pt x="168" y="434"/>
                  </a:cubicBezTo>
                  <a:lnTo>
                    <a:pt x="268" y="434"/>
                  </a:lnTo>
                  <a:cubicBezTo>
                    <a:pt x="301" y="434"/>
                    <a:pt x="301" y="434"/>
                    <a:pt x="301" y="301"/>
                  </a:cubicBezTo>
                  <a:cubicBezTo>
                    <a:pt x="368" y="301"/>
                    <a:pt x="401" y="301"/>
                    <a:pt x="401" y="267"/>
                  </a:cubicBezTo>
                  <a:lnTo>
                    <a:pt x="401" y="167"/>
                  </a:lnTo>
                  <a:lnTo>
                    <a:pt x="368" y="134"/>
                  </a:lnTo>
                  <a:lnTo>
                    <a:pt x="368" y="167"/>
                  </a:lnTo>
                  <a:cubicBezTo>
                    <a:pt x="301" y="167"/>
                    <a:pt x="301" y="134"/>
                    <a:pt x="301" y="134"/>
                  </a:cubicBezTo>
                  <a:lnTo>
                    <a:pt x="268" y="101"/>
                  </a:lnTo>
                  <a:lnTo>
                    <a:pt x="233" y="48"/>
                  </a:lnTo>
                  <a:lnTo>
                    <a:pt x="233" y="48"/>
                  </a:lnTo>
                  <a:cubicBezTo>
                    <a:pt x="230" y="29"/>
                    <a:pt x="223" y="0"/>
                    <a:pt x="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57"/>
            <p:cNvSpPr/>
            <p:nvPr/>
          </p:nvSpPr>
          <p:spPr>
            <a:xfrm>
              <a:off x="4153125" y="2934125"/>
              <a:ext cx="116775" cy="118075"/>
            </a:xfrm>
            <a:custGeom>
              <a:avLst/>
              <a:gdLst/>
              <a:ahLst/>
              <a:cxnLst/>
              <a:rect l="l" t="t" r="r" b="b"/>
              <a:pathLst>
                <a:path w="4671" h="4723" extrusionOk="0">
                  <a:moveTo>
                    <a:pt x="3894" y="559"/>
                  </a:moveTo>
                  <a:cubicBezTo>
                    <a:pt x="4015" y="559"/>
                    <a:pt x="4104" y="604"/>
                    <a:pt x="4104" y="738"/>
                  </a:cubicBezTo>
                  <a:cubicBezTo>
                    <a:pt x="4104" y="1071"/>
                    <a:pt x="3870" y="1438"/>
                    <a:pt x="3704" y="1705"/>
                  </a:cubicBezTo>
                  <a:cubicBezTo>
                    <a:pt x="3337" y="2339"/>
                    <a:pt x="2736" y="2773"/>
                    <a:pt x="2136" y="3240"/>
                  </a:cubicBezTo>
                  <a:cubicBezTo>
                    <a:pt x="1902" y="3440"/>
                    <a:pt x="1569" y="3640"/>
                    <a:pt x="1202" y="3873"/>
                  </a:cubicBezTo>
                  <a:cubicBezTo>
                    <a:pt x="1002" y="4007"/>
                    <a:pt x="768" y="4073"/>
                    <a:pt x="535" y="4140"/>
                  </a:cubicBezTo>
                  <a:cubicBezTo>
                    <a:pt x="601" y="3873"/>
                    <a:pt x="768" y="3573"/>
                    <a:pt x="935" y="3306"/>
                  </a:cubicBezTo>
                  <a:cubicBezTo>
                    <a:pt x="1168" y="2906"/>
                    <a:pt x="1402" y="2539"/>
                    <a:pt x="1669" y="2139"/>
                  </a:cubicBezTo>
                  <a:cubicBezTo>
                    <a:pt x="2069" y="1572"/>
                    <a:pt x="2603" y="1038"/>
                    <a:pt x="3270" y="738"/>
                  </a:cubicBezTo>
                  <a:cubicBezTo>
                    <a:pt x="3376" y="695"/>
                    <a:pt x="3684" y="559"/>
                    <a:pt x="3894" y="559"/>
                  </a:cubicBezTo>
                  <a:close/>
                  <a:moveTo>
                    <a:pt x="3887" y="1"/>
                  </a:moveTo>
                  <a:cubicBezTo>
                    <a:pt x="3603" y="1"/>
                    <a:pt x="3304" y="111"/>
                    <a:pt x="3070" y="204"/>
                  </a:cubicBezTo>
                  <a:cubicBezTo>
                    <a:pt x="2236" y="571"/>
                    <a:pt x="1602" y="1238"/>
                    <a:pt x="1102" y="1939"/>
                  </a:cubicBezTo>
                  <a:cubicBezTo>
                    <a:pt x="868" y="2339"/>
                    <a:pt x="668" y="2739"/>
                    <a:pt x="435" y="3173"/>
                  </a:cubicBezTo>
                  <a:cubicBezTo>
                    <a:pt x="234" y="3573"/>
                    <a:pt x="34" y="4007"/>
                    <a:pt x="1" y="4440"/>
                  </a:cubicBezTo>
                  <a:cubicBezTo>
                    <a:pt x="1" y="4574"/>
                    <a:pt x="68" y="4707"/>
                    <a:pt x="234" y="4707"/>
                  </a:cubicBezTo>
                  <a:cubicBezTo>
                    <a:pt x="294" y="4718"/>
                    <a:pt x="350" y="4723"/>
                    <a:pt x="405" y="4723"/>
                  </a:cubicBezTo>
                  <a:cubicBezTo>
                    <a:pt x="686" y="4723"/>
                    <a:pt x="901" y="4596"/>
                    <a:pt x="1068" y="4540"/>
                  </a:cubicBezTo>
                  <a:cubicBezTo>
                    <a:pt x="1335" y="4407"/>
                    <a:pt x="1569" y="4274"/>
                    <a:pt x="1769" y="4174"/>
                  </a:cubicBezTo>
                  <a:cubicBezTo>
                    <a:pt x="2236" y="3873"/>
                    <a:pt x="2703" y="3573"/>
                    <a:pt x="3070" y="3206"/>
                  </a:cubicBezTo>
                  <a:cubicBezTo>
                    <a:pt x="3704" y="2672"/>
                    <a:pt x="4337" y="1939"/>
                    <a:pt x="4538" y="1105"/>
                  </a:cubicBezTo>
                  <a:cubicBezTo>
                    <a:pt x="4671" y="738"/>
                    <a:pt x="4671" y="271"/>
                    <a:pt x="4237" y="71"/>
                  </a:cubicBezTo>
                  <a:cubicBezTo>
                    <a:pt x="4128" y="21"/>
                    <a:pt x="4009" y="1"/>
                    <a:pt x="38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57"/>
            <p:cNvSpPr/>
            <p:nvPr/>
          </p:nvSpPr>
          <p:spPr>
            <a:xfrm>
              <a:off x="3996350" y="3070025"/>
              <a:ext cx="109275" cy="103550"/>
            </a:xfrm>
            <a:custGeom>
              <a:avLst/>
              <a:gdLst/>
              <a:ahLst/>
              <a:cxnLst/>
              <a:rect l="l" t="t" r="r" b="b"/>
              <a:pathLst>
                <a:path w="4371" h="4142" extrusionOk="0">
                  <a:moveTo>
                    <a:pt x="3870" y="405"/>
                  </a:moveTo>
                  <a:lnTo>
                    <a:pt x="3870" y="405"/>
                  </a:lnTo>
                  <a:cubicBezTo>
                    <a:pt x="3804" y="739"/>
                    <a:pt x="3703" y="1006"/>
                    <a:pt x="3537" y="1306"/>
                  </a:cubicBezTo>
                  <a:cubicBezTo>
                    <a:pt x="3370" y="1673"/>
                    <a:pt x="3136" y="1973"/>
                    <a:pt x="2870" y="2307"/>
                  </a:cubicBezTo>
                  <a:lnTo>
                    <a:pt x="2136" y="3074"/>
                  </a:lnTo>
                  <a:cubicBezTo>
                    <a:pt x="1869" y="3274"/>
                    <a:pt x="1635" y="3508"/>
                    <a:pt x="1302" y="3641"/>
                  </a:cubicBezTo>
                  <a:cubicBezTo>
                    <a:pt x="1219" y="3682"/>
                    <a:pt x="1092" y="3712"/>
                    <a:pt x="959" y="3712"/>
                  </a:cubicBezTo>
                  <a:cubicBezTo>
                    <a:pt x="768" y="3712"/>
                    <a:pt x="566" y="3651"/>
                    <a:pt x="468" y="3474"/>
                  </a:cubicBezTo>
                  <a:cubicBezTo>
                    <a:pt x="334" y="3207"/>
                    <a:pt x="535" y="2774"/>
                    <a:pt x="668" y="2574"/>
                  </a:cubicBezTo>
                  <a:cubicBezTo>
                    <a:pt x="968" y="1973"/>
                    <a:pt x="1502" y="1506"/>
                    <a:pt x="2102" y="1173"/>
                  </a:cubicBezTo>
                  <a:cubicBezTo>
                    <a:pt x="2636" y="839"/>
                    <a:pt x="3270" y="572"/>
                    <a:pt x="3870" y="405"/>
                  </a:cubicBezTo>
                  <a:close/>
                  <a:moveTo>
                    <a:pt x="4165" y="1"/>
                  </a:moveTo>
                  <a:cubicBezTo>
                    <a:pt x="4078" y="1"/>
                    <a:pt x="3988" y="51"/>
                    <a:pt x="3970" y="139"/>
                  </a:cubicBezTo>
                  <a:lnTo>
                    <a:pt x="3970" y="172"/>
                  </a:lnTo>
                  <a:cubicBezTo>
                    <a:pt x="3036" y="305"/>
                    <a:pt x="2169" y="606"/>
                    <a:pt x="1402" y="1173"/>
                  </a:cubicBezTo>
                  <a:cubicBezTo>
                    <a:pt x="801" y="1640"/>
                    <a:pt x="234" y="2207"/>
                    <a:pt x="68" y="3007"/>
                  </a:cubicBezTo>
                  <a:cubicBezTo>
                    <a:pt x="1" y="3441"/>
                    <a:pt x="34" y="3808"/>
                    <a:pt x="434" y="4041"/>
                  </a:cubicBezTo>
                  <a:cubicBezTo>
                    <a:pt x="568" y="4108"/>
                    <a:pt x="743" y="4141"/>
                    <a:pt x="926" y="4141"/>
                  </a:cubicBezTo>
                  <a:cubicBezTo>
                    <a:pt x="1110" y="4141"/>
                    <a:pt x="1302" y="4108"/>
                    <a:pt x="1469" y="4041"/>
                  </a:cubicBezTo>
                  <a:cubicBezTo>
                    <a:pt x="1835" y="3941"/>
                    <a:pt x="2169" y="3641"/>
                    <a:pt x="2503" y="3374"/>
                  </a:cubicBezTo>
                  <a:cubicBezTo>
                    <a:pt x="2836" y="3107"/>
                    <a:pt x="3136" y="2807"/>
                    <a:pt x="3403" y="2474"/>
                  </a:cubicBezTo>
                  <a:cubicBezTo>
                    <a:pt x="3703" y="2140"/>
                    <a:pt x="3970" y="1773"/>
                    <a:pt x="4137" y="1373"/>
                  </a:cubicBezTo>
                  <a:cubicBezTo>
                    <a:pt x="4204" y="1173"/>
                    <a:pt x="4304" y="972"/>
                    <a:pt x="4337" y="706"/>
                  </a:cubicBezTo>
                  <a:cubicBezTo>
                    <a:pt x="4371" y="505"/>
                    <a:pt x="4337" y="339"/>
                    <a:pt x="4337" y="139"/>
                  </a:cubicBezTo>
                  <a:cubicBezTo>
                    <a:pt x="4321" y="43"/>
                    <a:pt x="4245" y="1"/>
                    <a:pt x="41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57"/>
            <p:cNvSpPr/>
            <p:nvPr/>
          </p:nvSpPr>
          <p:spPr>
            <a:xfrm>
              <a:off x="4235125" y="2944375"/>
              <a:ext cx="144875" cy="113275"/>
            </a:xfrm>
            <a:custGeom>
              <a:avLst/>
              <a:gdLst/>
              <a:ahLst/>
              <a:cxnLst/>
              <a:rect l="l" t="t" r="r" b="b"/>
              <a:pathLst>
                <a:path w="5795" h="4531" extrusionOk="0">
                  <a:moveTo>
                    <a:pt x="3945" y="0"/>
                  </a:moveTo>
                  <a:cubicBezTo>
                    <a:pt x="3048" y="0"/>
                    <a:pt x="2150" y="589"/>
                    <a:pt x="2125" y="1595"/>
                  </a:cubicBezTo>
                  <a:cubicBezTo>
                    <a:pt x="2091" y="2162"/>
                    <a:pt x="2492" y="2763"/>
                    <a:pt x="3025" y="2963"/>
                  </a:cubicBezTo>
                  <a:cubicBezTo>
                    <a:pt x="3170" y="3014"/>
                    <a:pt x="3324" y="3039"/>
                    <a:pt x="3477" y="3039"/>
                  </a:cubicBezTo>
                  <a:cubicBezTo>
                    <a:pt x="3924" y="3039"/>
                    <a:pt x="4370" y="2827"/>
                    <a:pt x="4593" y="2429"/>
                  </a:cubicBezTo>
                  <a:cubicBezTo>
                    <a:pt x="4860" y="1929"/>
                    <a:pt x="4627" y="1162"/>
                    <a:pt x="4026" y="995"/>
                  </a:cubicBezTo>
                  <a:cubicBezTo>
                    <a:pt x="3955" y="973"/>
                    <a:pt x="3883" y="962"/>
                    <a:pt x="3811" y="962"/>
                  </a:cubicBezTo>
                  <a:cubicBezTo>
                    <a:pt x="3338" y="962"/>
                    <a:pt x="2876" y="1408"/>
                    <a:pt x="2992" y="1929"/>
                  </a:cubicBezTo>
                  <a:cubicBezTo>
                    <a:pt x="3009" y="2033"/>
                    <a:pt x="3126" y="2092"/>
                    <a:pt x="3238" y="2092"/>
                  </a:cubicBezTo>
                  <a:cubicBezTo>
                    <a:pt x="3342" y="2092"/>
                    <a:pt x="3443" y="2041"/>
                    <a:pt x="3459" y="1929"/>
                  </a:cubicBezTo>
                  <a:cubicBezTo>
                    <a:pt x="3459" y="1731"/>
                    <a:pt x="3579" y="1580"/>
                    <a:pt x="3738" y="1580"/>
                  </a:cubicBezTo>
                  <a:cubicBezTo>
                    <a:pt x="3766" y="1580"/>
                    <a:pt x="3796" y="1585"/>
                    <a:pt x="3826" y="1595"/>
                  </a:cubicBezTo>
                  <a:cubicBezTo>
                    <a:pt x="3993" y="1629"/>
                    <a:pt x="4126" y="1795"/>
                    <a:pt x="4126" y="1962"/>
                  </a:cubicBezTo>
                  <a:cubicBezTo>
                    <a:pt x="4197" y="2340"/>
                    <a:pt x="3849" y="2518"/>
                    <a:pt x="3510" y="2518"/>
                  </a:cubicBezTo>
                  <a:cubicBezTo>
                    <a:pt x="3371" y="2518"/>
                    <a:pt x="3233" y="2488"/>
                    <a:pt x="3126" y="2429"/>
                  </a:cubicBezTo>
                  <a:cubicBezTo>
                    <a:pt x="2292" y="1962"/>
                    <a:pt x="2525" y="761"/>
                    <a:pt x="3426" y="461"/>
                  </a:cubicBezTo>
                  <a:cubicBezTo>
                    <a:pt x="3557" y="411"/>
                    <a:pt x="3695" y="388"/>
                    <a:pt x="3832" y="388"/>
                  </a:cubicBezTo>
                  <a:cubicBezTo>
                    <a:pt x="4148" y="388"/>
                    <a:pt x="4461" y="509"/>
                    <a:pt x="4693" y="695"/>
                  </a:cubicBezTo>
                  <a:cubicBezTo>
                    <a:pt x="5127" y="995"/>
                    <a:pt x="5260" y="1429"/>
                    <a:pt x="5127" y="1929"/>
                  </a:cubicBezTo>
                  <a:cubicBezTo>
                    <a:pt x="4860" y="2796"/>
                    <a:pt x="4026" y="3430"/>
                    <a:pt x="3259" y="3797"/>
                  </a:cubicBezTo>
                  <a:cubicBezTo>
                    <a:pt x="2520" y="4103"/>
                    <a:pt x="1723" y="4233"/>
                    <a:pt x="911" y="4233"/>
                  </a:cubicBezTo>
                  <a:cubicBezTo>
                    <a:pt x="661" y="4233"/>
                    <a:pt x="409" y="4221"/>
                    <a:pt x="157" y="4197"/>
                  </a:cubicBezTo>
                  <a:cubicBezTo>
                    <a:pt x="149" y="4195"/>
                    <a:pt x="142" y="4193"/>
                    <a:pt x="134" y="4193"/>
                  </a:cubicBezTo>
                  <a:cubicBezTo>
                    <a:pt x="48" y="4193"/>
                    <a:pt x="0" y="4364"/>
                    <a:pt x="123" y="4364"/>
                  </a:cubicBezTo>
                  <a:cubicBezTo>
                    <a:pt x="957" y="4497"/>
                    <a:pt x="1825" y="4531"/>
                    <a:pt x="2625" y="4531"/>
                  </a:cubicBezTo>
                  <a:cubicBezTo>
                    <a:pt x="3359" y="4364"/>
                    <a:pt x="4093" y="4030"/>
                    <a:pt x="4660" y="3530"/>
                  </a:cubicBezTo>
                  <a:cubicBezTo>
                    <a:pt x="5160" y="3130"/>
                    <a:pt x="5627" y="2496"/>
                    <a:pt x="5694" y="1829"/>
                  </a:cubicBezTo>
                  <a:cubicBezTo>
                    <a:pt x="5794" y="1128"/>
                    <a:pt x="5427" y="528"/>
                    <a:pt x="4793" y="194"/>
                  </a:cubicBezTo>
                  <a:cubicBezTo>
                    <a:pt x="4531" y="63"/>
                    <a:pt x="4238" y="0"/>
                    <a:pt x="39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57"/>
            <p:cNvSpPr/>
            <p:nvPr/>
          </p:nvSpPr>
          <p:spPr>
            <a:xfrm>
              <a:off x="4364125" y="2943275"/>
              <a:ext cx="258550" cy="105625"/>
            </a:xfrm>
            <a:custGeom>
              <a:avLst/>
              <a:gdLst/>
              <a:ahLst/>
              <a:cxnLst/>
              <a:rect l="l" t="t" r="r" b="b"/>
              <a:pathLst>
                <a:path w="10342" h="4225" extrusionOk="0">
                  <a:moveTo>
                    <a:pt x="2041" y="0"/>
                  </a:moveTo>
                  <a:cubicBezTo>
                    <a:pt x="2006" y="0"/>
                    <a:pt x="1971" y="2"/>
                    <a:pt x="1935" y="5"/>
                  </a:cubicBezTo>
                  <a:cubicBezTo>
                    <a:pt x="1101" y="38"/>
                    <a:pt x="234" y="772"/>
                    <a:pt x="134" y="1606"/>
                  </a:cubicBezTo>
                  <a:cubicBezTo>
                    <a:pt x="0" y="2540"/>
                    <a:pt x="667" y="3374"/>
                    <a:pt x="1501" y="3707"/>
                  </a:cubicBezTo>
                  <a:cubicBezTo>
                    <a:pt x="1964" y="3896"/>
                    <a:pt x="2461" y="3979"/>
                    <a:pt x="2957" y="3979"/>
                  </a:cubicBezTo>
                  <a:cubicBezTo>
                    <a:pt x="3428" y="3979"/>
                    <a:pt x="3898" y="3904"/>
                    <a:pt x="4337" y="3774"/>
                  </a:cubicBezTo>
                  <a:cubicBezTo>
                    <a:pt x="5304" y="3507"/>
                    <a:pt x="6005" y="2907"/>
                    <a:pt x="6805" y="2373"/>
                  </a:cubicBezTo>
                  <a:cubicBezTo>
                    <a:pt x="7290" y="2067"/>
                    <a:pt x="7990" y="1585"/>
                    <a:pt x="8651" y="1585"/>
                  </a:cubicBezTo>
                  <a:cubicBezTo>
                    <a:pt x="8854" y="1585"/>
                    <a:pt x="9052" y="1630"/>
                    <a:pt x="9240" y="1739"/>
                  </a:cubicBezTo>
                  <a:cubicBezTo>
                    <a:pt x="9941" y="2106"/>
                    <a:pt x="9807" y="3407"/>
                    <a:pt x="9007" y="3641"/>
                  </a:cubicBezTo>
                  <a:cubicBezTo>
                    <a:pt x="8952" y="3652"/>
                    <a:pt x="8894" y="3657"/>
                    <a:pt x="8836" y="3657"/>
                  </a:cubicBezTo>
                  <a:cubicBezTo>
                    <a:pt x="8540" y="3657"/>
                    <a:pt x="8223" y="3514"/>
                    <a:pt x="8139" y="3207"/>
                  </a:cubicBezTo>
                  <a:cubicBezTo>
                    <a:pt x="8139" y="3040"/>
                    <a:pt x="8173" y="2807"/>
                    <a:pt x="8340" y="2707"/>
                  </a:cubicBezTo>
                  <a:cubicBezTo>
                    <a:pt x="8373" y="2684"/>
                    <a:pt x="8429" y="2673"/>
                    <a:pt x="8485" y="2673"/>
                  </a:cubicBezTo>
                  <a:cubicBezTo>
                    <a:pt x="8599" y="2673"/>
                    <a:pt x="8718" y="2718"/>
                    <a:pt x="8673" y="2807"/>
                  </a:cubicBezTo>
                  <a:cubicBezTo>
                    <a:pt x="8635" y="2998"/>
                    <a:pt x="8783" y="3113"/>
                    <a:pt x="8942" y="3113"/>
                  </a:cubicBezTo>
                  <a:cubicBezTo>
                    <a:pt x="9060" y="3113"/>
                    <a:pt x="9183" y="3049"/>
                    <a:pt x="9240" y="2907"/>
                  </a:cubicBezTo>
                  <a:cubicBezTo>
                    <a:pt x="9340" y="2507"/>
                    <a:pt x="8973" y="2140"/>
                    <a:pt x="8573" y="2140"/>
                  </a:cubicBezTo>
                  <a:cubicBezTo>
                    <a:pt x="8532" y="2133"/>
                    <a:pt x="8492" y="2130"/>
                    <a:pt x="8454" y="2130"/>
                  </a:cubicBezTo>
                  <a:cubicBezTo>
                    <a:pt x="8084" y="2130"/>
                    <a:pt x="7830" y="2408"/>
                    <a:pt x="7739" y="2740"/>
                  </a:cubicBezTo>
                  <a:cubicBezTo>
                    <a:pt x="7464" y="3566"/>
                    <a:pt x="8143" y="4224"/>
                    <a:pt x="8901" y="4224"/>
                  </a:cubicBezTo>
                  <a:cubicBezTo>
                    <a:pt x="8969" y="4224"/>
                    <a:pt x="9038" y="4219"/>
                    <a:pt x="9107" y="4208"/>
                  </a:cubicBezTo>
                  <a:cubicBezTo>
                    <a:pt x="9841" y="4041"/>
                    <a:pt x="10341" y="3140"/>
                    <a:pt x="10308" y="2373"/>
                  </a:cubicBezTo>
                  <a:cubicBezTo>
                    <a:pt x="10208" y="1473"/>
                    <a:pt x="9540" y="872"/>
                    <a:pt x="8640" y="839"/>
                  </a:cubicBezTo>
                  <a:cubicBezTo>
                    <a:pt x="8612" y="838"/>
                    <a:pt x="8585" y="837"/>
                    <a:pt x="8557" y="837"/>
                  </a:cubicBezTo>
                  <a:cubicBezTo>
                    <a:pt x="7722" y="837"/>
                    <a:pt x="6950" y="1322"/>
                    <a:pt x="6271" y="1806"/>
                  </a:cubicBezTo>
                  <a:cubicBezTo>
                    <a:pt x="5504" y="2306"/>
                    <a:pt x="4804" y="2874"/>
                    <a:pt x="3870" y="3074"/>
                  </a:cubicBezTo>
                  <a:cubicBezTo>
                    <a:pt x="3531" y="3165"/>
                    <a:pt x="3166" y="3221"/>
                    <a:pt x="2802" y="3221"/>
                  </a:cubicBezTo>
                  <a:cubicBezTo>
                    <a:pt x="2235" y="3221"/>
                    <a:pt x="1669" y="3086"/>
                    <a:pt x="1201" y="2740"/>
                  </a:cubicBezTo>
                  <a:cubicBezTo>
                    <a:pt x="834" y="2507"/>
                    <a:pt x="601" y="2073"/>
                    <a:pt x="601" y="1673"/>
                  </a:cubicBezTo>
                  <a:cubicBezTo>
                    <a:pt x="601" y="1206"/>
                    <a:pt x="901" y="839"/>
                    <a:pt x="1268" y="572"/>
                  </a:cubicBezTo>
                  <a:cubicBezTo>
                    <a:pt x="1474" y="441"/>
                    <a:pt x="1721" y="352"/>
                    <a:pt x="1964" y="352"/>
                  </a:cubicBezTo>
                  <a:cubicBezTo>
                    <a:pt x="2154" y="352"/>
                    <a:pt x="2341" y="407"/>
                    <a:pt x="2502" y="539"/>
                  </a:cubicBezTo>
                  <a:cubicBezTo>
                    <a:pt x="2836" y="772"/>
                    <a:pt x="2936" y="1239"/>
                    <a:pt x="2769" y="1573"/>
                  </a:cubicBezTo>
                  <a:cubicBezTo>
                    <a:pt x="2629" y="1908"/>
                    <a:pt x="2349" y="2056"/>
                    <a:pt x="2027" y="2056"/>
                  </a:cubicBezTo>
                  <a:cubicBezTo>
                    <a:pt x="1964" y="2056"/>
                    <a:pt x="1900" y="2050"/>
                    <a:pt x="1835" y="2040"/>
                  </a:cubicBezTo>
                  <a:cubicBezTo>
                    <a:pt x="1668" y="2006"/>
                    <a:pt x="1468" y="1873"/>
                    <a:pt x="1435" y="1673"/>
                  </a:cubicBezTo>
                  <a:cubicBezTo>
                    <a:pt x="1435" y="1557"/>
                    <a:pt x="1534" y="1393"/>
                    <a:pt x="1669" y="1393"/>
                  </a:cubicBezTo>
                  <a:cubicBezTo>
                    <a:pt x="1690" y="1393"/>
                    <a:pt x="1712" y="1397"/>
                    <a:pt x="1735" y="1406"/>
                  </a:cubicBezTo>
                  <a:cubicBezTo>
                    <a:pt x="1776" y="1435"/>
                    <a:pt x="1817" y="1448"/>
                    <a:pt x="1854" y="1448"/>
                  </a:cubicBezTo>
                  <a:cubicBezTo>
                    <a:pt x="2026" y="1448"/>
                    <a:pt x="2127" y="1176"/>
                    <a:pt x="1935" y="1039"/>
                  </a:cubicBezTo>
                  <a:cubicBezTo>
                    <a:pt x="1843" y="984"/>
                    <a:pt x="1741" y="959"/>
                    <a:pt x="1638" y="959"/>
                  </a:cubicBezTo>
                  <a:cubicBezTo>
                    <a:pt x="1367" y="959"/>
                    <a:pt x="1089" y="1131"/>
                    <a:pt x="968" y="1372"/>
                  </a:cubicBezTo>
                  <a:cubicBezTo>
                    <a:pt x="768" y="1839"/>
                    <a:pt x="1101" y="2373"/>
                    <a:pt x="1468" y="2573"/>
                  </a:cubicBezTo>
                  <a:cubicBezTo>
                    <a:pt x="1682" y="2688"/>
                    <a:pt x="1900" y="2739"/>
                    <a:pt x="2111" y="2739"/>
                  </a:cubicBezTo>
                  <a:cubicBezTo>
                    <a:pt x="2823" y="2739"/>
                    <a:pt x="3444" y="2152"/>
                    <a:pt x="3469" y="1406"/>
                  </a:cubicBezTo>
                  <a:cubicBezTo>
                    <a:pt x="3501" y="673"/>
                    <a:pt x="2802" y="0"/>
                    <a:pt x="20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57"/>
            <p:cNvSpPr/>
            <p:nvPr/>
          </p:nvSpPr>
          <p:spPr>
            <a:xfrm>
              <a:off x="4604300" y="2986650"/>
              <a:ext cx="59225" cy="43650"/>
            </a:xfrm>
            <a:custGeom>
              <a:avLst/>
              <a:gdLst/>
              <a:ahLst/>
              <a:cxnLst/>
              <a:rect l="l" t="t" r="r" b="b"/>
              <a:pathLst>
                <a:path w="2369" h="1746" extrusionOk="0">
                  <a:moveTo>
                    <a:pt x="701" y="471"/>
                  </a:moveTo>
                  <a:cubicBezTo>
                    <a:pt x="834" y="471"/>
                    <a:pt x="968" y="505"/>
                    <a:pt x="1068" y="571"/>
                  </a:cubicBezTo>
                  <a:cubicBezTo>
                    <a:pt x="1334" y="638"/>
                    <a:pt x="1568" y="805"/>
                    <a:pt x="1735" y="1005"/>
                  </a:cubicBezTo>
                  <a:cubicBezTo>
                    <a:pt x="1835" y="1072"/>
                    <a:pt x="1902" y="1172"/>
                    <a:pt x="1902" y="1305"/>
                  </a:cubicBezTo>
                  <a:cubicBezTo>
                    <a:pt x="1890" y="1316"/>
                    <a:pt x="1879" y="1320"/>
                    <a:pt x="1868" y="1320"/>
                  </a:cubicBezTo>
                  <a:cubicBezTo>
                    <a:pt x="1846" y="1320"/>
                    <a:pt x="1824" y="1305"/>
                    <a:pt x="1801" y="1305"/>
                  </a:cubicBezTo>
                  <a:cubicBezTo>
                    <a:pt x="1535" y="1239"/>
                    <a:pt x="1301" y="1005"/>
                    <a:pt x="1068" y="838"/>
                  </a:cubicBezTo>
                  <a:lnTo>
                    <a:pt x="701" y="471"/>
                  </a:lnTo>
                  <a:close/>
                  <a:moveTo>
                    <a:pt x="483" y="1"/>
                  </a:moveTo>
                  <a:cubicBezTo>
                    <a:pt x="352" y="1"/>
                    <a:pt x="211" y="15"/>
                    <a:pt x="100" y="104"/>
                  </a:cubicBezTo>
                  <a:cubicBezTo>
                    <a:pt x="0" y="171"/>
                    <a:pt x="0" y="405"/>
                    <a:pt x="167" y="438"/>
                  </a:cubicBezTo>
                  <a:lnTo>
                    <a:pt x="334" y="438"/>
                  </a:lnTo>
                  <a:cubicBezTo>
                    <a:pt x="501" y="772"/>
                    <a:pt x="701" y="1005"/>
                    <a:pt x="1001" y="1272"/>
                  </a:cubicBezTo>
                  <a:cubicBezTo>
                    <a:pt x="1101" y="1405"/>
                    <a:pt x="1268" y="1505"/>
                    <a:pt x="1435" y="1606"/>
                  </a:cubicBezTo>
                  <a:cubicBezTo>
                    <a:pt x="1636" y="1663"/>
                    <a:pt x="1788" y="1746"/>
                    <a:pt x="1955" y="1746"/>
                  </a:cubicBezTo>
                  <a:cubicBezTo>
                    <a:pt x="1981" y="1746"/>
                    <a:pt x="2008" y="1744"/>
                    <a:pt x="2035" y="1739"/>
                  </a:cubicBezTo>
                  <a:cubicBezTo>
                    <a:pt x="2302" y="1672"/>
                    <a:pt x="2369" y="1439"/>
                    <a:pt x="2335" y="1239"/>
                  </a:cubicBezTo>
                  <a:cubicBezTo>
                    <a:pt x="2268" y="1072"/>
                    <a:pt x="2168" y="905"/>
                    <a:pt x="2068" y="738"/>
                  </a:cubicBezTo>
                  <a:cubicBezTo>
                    <a:pt x="1868" y="438"/>
                    <a:pt x="1535" y="271"/>
                    <a:pt x="1201" y="138"/>
                  </a:cubicBezTo>
                  <a:cubicBezTo>
                    <a:pt x="1034" y="71"/>
                    <a:pt x="867" y="71"/>
                    <a:pt x="667" y="4"/>
                  </a:cubicBezTo>
                  <a:cubicBezTo>
                    <a:pt x="612" y="4"/>
                    <a:pt x="549" y="1"/>
                    <a:pt x="4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57"/>
            <p:cNvSpPr/>
            <p:nvPr/>
          </p:nvSpPr>
          <p:spPr>
            <a:xfrm>
              <a:off x="4574275" y="2942775"/>
              <a:ext cx="75900" cy="34000"/>
            </a:xfrm>
            <a:custGeom>
              <a:avLst/>
              <a:gdLst/>
              <a:ahLst/>
              <a:cxnLst/>
              <a:rect l="l" t="t" r="r" b="b"/>
              <a:pathLst>
                <a:path w="3036" h="1360" extrusionOk="0">
                  <a:moveTo>
                    <a:pt x="2249" y="378"/>
                  </a:moveTo>
                  <a:cubicBezTo>
                    <a:pt x="2301" y="378"/>
                    <a:pt x="2353" y="382"/>
                    <a:pt x="2402" y="392"/>
                  </a:cubicBezTo>
                  <a:cubicBezTo>
                    <a:pt x="2535" y="425"/>
                    <a:pt x="2569" y="525"/>
                    <a:pt x="2502" y="592"/>
                  </a:cubicBezTo>
                  <a:cubicBezTo>
                    <a:pt x="2402" y="725"/>
                    <a:pt x="2135" y="759"/>
                    <a:pt x="2035" y="792"/>
                  </a:cubicBezTo>
                  <a:lnTo>
                    <a:pt x="1401" y="925"/>
                  </a:lnTo>
                  <a:cubicBezTo>
                    <a:pt x="1281" y="985"/>
                    <a:pt x="1173" y="997"/>
                    <a:pt x="1070" y="997"/>
                  </a:cubicBezTo>
                  <a:cubicBezTo>
                    <a:pt x="1001" y="997"/>
                    <a:pt x="934" y="992"/>
                    <a:pt x="868" y="992"/>
                  </a:cubicBezTo>
                  <a:cubicBezTo>
                    <a:pt x="1201" y="759"/>
                    <a:pt x="1501" y="559"/>
                    <a:pt x="1868" y="425"/>
                  </a:cubicBezTo>
                  <a:cubicBezTo>
                    <a:pt x="1986" y="401"/>
                    <a:pt x="2121" y="378"/>
                    <a:pt x="2249" y="378"/>
                  </a:cubicBezTo>
                  <a:close/>
                  <a:moveTo>
                    <a:pt x="2230" y="0"/>
                  </a:moveTo>
                  <a:cubicBezTo>
                    <a:pt x="2006" y="0"/>
                    <a:pt x="1780" y="52"/>
                    <a:pt x="1601" y="92"/>
                  </a:cubicBezTo>
                  <a:cubicBezTo>
                    <a:pt x="1235" y="225"/>
                    <a:pt x="901" y="425"/>
                    <a:pt x="601" y="692"/>
                  </a:cubicBezTo>
                  <a:cubicBezTo>
                    <a:pt x="534" y="759"/>
                    <a:pt x="534" y="859"/>
                    <a:pt x="601" y="925"/>
                  </a:cubicBezTo>
                  <a:cubicBezTo>
                    <a:pt x="517" y="909"/>
                    <a:pt x="451" y="900"/>
                    <a:pt x="384" y="900"/>
                  </a:cubicBezTo>
                  <a:cubicBezTo>
                    <a:pt x="317" y="900"/>
                    <a:pt x="251" y="909"/>
                    <a:pt x="167" y="925"/>
                  </a:cubicBezTo>
                  <a:cubicBezTo>
                    <a:pt x="0" y="992"/>
                    <a:pt x="67" y="1226"/>
                    <a:pt x="234" y="1226"/>
                  </a:cubicBezTo>
                  <a:cubicBezTo>
                    <a:pt x="261" y="1219"/>
                    <a:pt x="287" y="1216"/>
                    <a:pt x="314" y="1216"/>
                  </a:cubicBezTo>
                  <a:cubicBezTo>
                    <a:pt x="422" y="1216"/>
                    <a:pt x="534" y="1259"/>
                    <a:pt x="667" y="1259"/>
                  </a:cubicBezTo>
                  <a:cubicBezTo>
                    <a:pt x="768" y="1326"/>
                    <a:pt x="868" y="1326"/>
                    <a:pt x="1001" y="1326"/>
                  </a:cubicBezTo>
                  <a:cubicBezTo>
                    <a:pt x="1134" y="1359"/>
                    <a:pt x="1401" y="1359"/>
                    <a:pt x="1601" y="1359"/>
                  </a:cubicBezTo>
                  <a:cubicBezTo>
                    <a:pt x="2002" y="1292"/>
                    <a:pt x="2435" y="1259"/>
                    <a:pt x="2736" y="1026"/>
                  </a:cubicBezTo>
                  <a:cubicBezTo>
                    <a:pt x="3036" y="759"/>
                    <a:pt x="3036" y="258"/>
                    <a:pt x="2669" y="92"/>
                  </a:cubicBezTo>
                  <a:cubicBezTo>
                    <a:pt x="2534" y="24"/>
                    <a:pt x="2383" y="0"/>
                    <a:pt x="2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57"/>
            <p:cNvSpPr/>
            <p:nvPr/>
          </p:nvSpPr>
          <p:spPr>
            <a:xfrm>
              <a:off x="4538350" y="2926550"/>
              <a:ext cx="52625" cy="56600"/>
            </a:xfrm>
            <a:custGeom>
              <a:avLst/>
              <a:gdLst/>
              <a:ahLst/>
              <a:cxnLst/>
              <a:rect l="l" t="t" r="r" b="b"/>
              <a:pathLst>
                <a:path w="2105" h="2264" extrusionOk="0">
                  <a:moveTo>
                    <a:pt x="1502" y="410"/>
                  </a:moveTo>
                  <a:cubicBezTo>
                    <a:pt x="1547" y="410"/>
                    <a:pt x="1592" y="428"/>
                    <a:pt x="1637" y="474"/>
                  </a:cubicBezTo>
                  <a:cubicBezTo>
                    <a:pt x="1671" y="540"/>
                    <a:pt x="1671" y="674"/>
                    <a:pt x="1637" y="741"/>
                  </a:cubicBezTo>
                  <a:cubicBezTo>
                    <a:pt x="1504" y="1007"/>
                    <a:pt x="1271" y="1174"/>
                    <a:pt x="1037" y="1341"/>
                  </a:cubicBezTo>
                  <a:cubicBezTo>
                    <a:pt x="804" y="1441"/>
                    <a:pt x="637" y="1574"/>
                    <a:pt x="470" y="1708"/>
                  </a:cubicBezTo>
                  <a:cubicBezTo>
                    <a:pt x="603" y="1508"/>
                    <a:pt x="670" y="1241"/>
                    <a:pt x="804" y="1041"/>
                  </a:cubicBezTo>
                  <a:cubicBezTo>
                    <a:pt x="937" y="841"/>
                    <a:pt x="1104" y="574"/>
                    <a:pt x="1337" y="474"/>
                  </a:cubicBezTo>
                  <a:cubicBezTo>
                    <a:pt x="1392" y="437"/>
                    <a:pt x="1447" y="410"/>
                    <a:pt x="1502" y="410"/>
                  </a:cubicBezTo>
                  <a:close/>
                  <a:moveTo>
                    <a:pt x="1581" y="1"/>
                  </a:moveTo>
                  <a:cubicBezTo>
                    <a:pt x="1448" y="1"/>
                    <a:pt x="1307" y="58"/>
                    <a:pt x="1204" y="140"/>
                  </a:cubicBezTo>
                  <a:cubicBezTo>
                    <a:pt x="870" y="274"/>
                    <a:pt x="670" y="574"/>
                    <a:pt x="503" y="874"/>
                  </a:cubicBezTo>
                  <a:cubicBezTo>
                    <a:pt x="337" y="1174"/>
                    <a:pt x="203" y="1508"/>
                    <a:pt x="170" y="1875"/>
                  </a:cubicBezTo>
                  <a:cubicBezTo>
                    <a:pt x="170" y="1908"/>
                    <a:pt x="170" y="1941"/>
                    <a:pt x="203" y="2008"/>
                  </a:cubicBezTo>
                  <a:lnTo>
                    <a:pt x="170" y="2041"/>
                  </a:lnTo>
                  <a:cubicBezTo>
                    <a:pt x="1" y="2070"/>
                    <a:pt x="46" y="2264"/>
                    <a:pt x="184" y="2264"/>
                  </a:cubicBezTo>
                  <a:cubicBezTo>
                    <a:pt x="210" y="2264"/>
                    <a:pt x="239" y="2257"/>
                    <a:pt x="270" y="2242"/>
                  </a:cubicBezTo>
                  <a:cubicBezTo>
                    <a:pt x="637" y="2008"/>
                    <a:pt x="1037" y="1741"/>
                    <a:pt x="1471" y="1508"/>
                  </a:cubicBezTo>
                  <a:cubicBezTo>
                    <a:pt x="1738" y="1308"/>
                    <a:pt x="2104" y="974"/>
                    <a:pt x="2104" y="540"/>
                  </a:cubicBezTo>
                  <a:cubicBezTo>
                    <a:pt x="2104" y="340"/>
                    <a:pt x="1971" y="173"/>
                    <a:pt x="1804" y="73"/>
                  </a:cubicBezTo>
                  <a:cubicBezTo>
                    <a:pt x="1741" y="22"/>
                    <a:pt x="1662" y="1"/>
                    <a:pt x="15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57"/>
            <p:cNvSpPr/>
            <p:nvPr/>
          </p:nvSpPr>
          <p:spPr>
            <a:xfrm>
              <a:off x="4483375" y="2947400"/>
              <a:ext cx="40875" cy="75075"/>
            </a:xfrm>
            <a:custGeom>
              <a:avLst/>
              <a:gdLst/>
              <a:ahLst/>
              <a:cxnLst/>
              <a:rect l="l" t="t" r="r" b="b"/>
              <a:pathLst>
                <a:path w="1635" h="3003" extrusionOk="0">
                  <a:moveTo>
                    <a:pt x="1068" y="340"/>
                  </a:moveTo>
                  <a:lnTo>
                    <a:pt x="1135" y="407"/>
                  </a:lnTo>
                  <a:cubicBezTo>
                    <a:pt x="1135" y="474"/>
                    <a:pt x="1168" y="540"/>
                    <a:pt x="1168" y="574"/>
                  </a:cubicBezTo>
                  <a:cubicBezTo>
                    <a:pt x="1201" y="674"/>
                    <a:pt x="1201" y="807"/>
                    <a:pt x="1201" y="874"/>
                  </a:cubicBezTo>
                  <a:cubicBezTo>
                    <a:pt x="1201" y="1074"/>
                    <a:pt x="1135" y="1341"/>
                    <a:pt x="1034" y="1541"/>
                  </a:cubicBezTo>
                  <a:cubicBezTo>
                    <a:pt x="868" y="1908"/>
                    <a:pt x="701" y="2208"/>
                    <a:pt x="467" y="2475"/>
                  </a:cubicBezTo>
                  <a:cubicBezTo>
                    <a:pt x="367" y="2041"/>
                    <a:pt x="367" y="1574"/>
                    <a:pt x="501" y="1174"/>
                  </a:cubicBezTo>
                  <a:cubicBezTo>
                    <a:pt x="534" y="974"/>
                    <a:pt x="634" y="740"/>
                    <a:pt x="734" y="574"/>
                  </a:cubicBezTo>
                  <a:cubicBezTo>
                    <a:pt x="801" y="540"/>
                    <a:pt x="834" y="474"/>
                    <a:pt x="901" y="407"/>
                  </a:cubicBezTo>
                  <a:cubicBezTo>
                    <a:pt x="968" y="374"/>
                    <a:pt x="1001" y="374"/>
                    <a:pt x="1034" y="340"/>
                  </a:cubicBezTo>
                  <a:close/>
                  <a:moveTo>
                    <a:pt x="1044" y="0"/>
                  </a:moveTo>
                  <a:cubicBezTo>
                    <a:pt x="850" y="0"/>
                    <a:pt x="683" y="91"/>
                    <a:pt x="567" y="207"/>
                  </a:cubicBezTo>
                  <a:cubicBezTo>
                    <a:pt x="301" y="474"/>
                    <a:pt x="167" y="907"/>
                    <a:pt x="67" y="1308"/>
                  </a:cubicBezTo>
                  <a:cubicBezTo>
                    <a:pt x="0" y="1741"/>
                    <a:pt x="34" y="2208"/>
                    <a:pt x="134" y="2642"/>
                  </a:cubicBezTo>
                  <a:cubicBezTo>
                    <a:pt x="134" y="2675"/>
                    <a:pt x="167" y="2709"/>
                    <a:pt x="167" y="2709"/>
                  </a:cubicBezTo>
                  <a:cubicBezTo>
                    <a:pt x="167" y="2844"/>
                    <a:pt x="278" y="3002"/>
                    <a:pt x="427" y="3002"/>
                  </a:cubicBezTo>
                  <a:cubicBezTo>
                    <a:pt x="461" y="3002"/>
                    <a:pt x="497" y="2994"/>
                    <a:pt x="534" y="2975"/>
                  </a:cubicBezTo>
                  <a:cubicBezTo>
                    <a:pt x="968" y="2709"/>
                    <a:pt x="1168" y="2242"/>
                    <a:pt x="1368" y="1841"/>
                  </a:cubicBezTo>
                  <a:cubicBezTo>
                    <a:pt x="1535" y="1408"/>
                    <a:pt x="1635" y="974"/>
                    <a:pt x="1501" y="507"/>
                  </a:cubicBezTo>
                  <a:cubicBezTo>
                    <a:pt x="1435" y="307"/>
                    <a:pt x="1368" y="40"/>
                    <a:pt x="1135" y="7"/>
                  </a:cubicBezTo>
                  <a:cubicBezTo>
                    <a:pt x="1104" y="2"/>
                    <a:pt x="1074" y="0"/>
                    <a:pt x="1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57"/>
            <p:cNvSpPr/>
            <p:nvPr/>
          </p:nvSpPr>
          <p:spPr>
            <a:xfrm>
              <a:off x="3978850" y="3136400"/>
              <a:ext cx="125100" cy="142625"/>
            </a:xfrm>
            <a:custGeom>
              <a:avLst/>
              <a:gdLst/>
              <a:ahLst/>
              <a:cxnLst/>
              <a:rect l="l" t="t" r="r" b="b"/>
              <a:pathLst>
                <a:path w="5004" h="5705" extrusionOk="0">
                  <a:moveTo>
                    <a:pt x="4658" y="0"/>
                  </a:moveTo>
                  <a:cubicBezTo>
                    <a:pt x="4606" y="0"/>
                    <a:pt x="4552" y="44"/>
                    <a:pt x="4570" y="119"/>
                  </a:cubicBezTo>
                  <a:cubicBezTo>
                    <a:pt x="4704" y="1153"/>
                    <a:pt x="4637" y="2254"/>
                    <a:pt x="4203" y="3188"/>
                  </a:cubicBezTo>
                  <a:cubicBezTo>
                    <a:pt x="3870" y="3988"/>
                    <a:pt x="3236" y="4822"/>
                    <a:pt x="2369" y="5089"/>
                  </a:cubicBezTo>
                  <a:cubicBezTo>
                    <a:pt x="2244" y="5122"/>
                    <a:pt x="2125" y="5139"/>
                    <a:pt x="2012" y="5139"/>
                  </a:cubicBezTo>
                  <a:cubicBezTo>
                    <a:pt x="1672" y="5139"/>
                    <a:pt x="1385" y="4989"/>
                    <a:pt x="1134" y="4689"/>
                  </a:cubicBezTo>
                  <a:cubicBezTo>
                    <a:pt x="834" y="4355"/>
                    <a:pt x="701" y="3855"/>
                    <a:pt x="834" y="3421"/>
                  </a:cubicBezTo>
                  <a:cubicBezTo>
                    <a:pt x="970" y="2898"/>
                    <a:pt x="1444" y="2577"/>
                    <a:pt x="1915" y="2577"/>
                  </a:cubicBezTo>
                  <a:cubicBezTo>
                    <a:pt x="2254" y="2577"/>
                    <a:pt x="2593" y="2744"/>
                    <a:pt x="2802" y="3121"/>
                  </a:cubicBezTo>
                  <a:cubicBezTo>
                    <a:pt x="2993" y="3471"/>
                    <a:pt x="2880" y="4126"/>
                    <a:pt x="2405" y="4126"/>
                  </a:cubicBezTo>
                  <a:cubicBezTo>
                    <a:pt x="2382" y="4126"/>
                    <a:pt x="2359" y="4125"/>
                    <a:pt x="2335" y="4122"/>
                  </a:cubicBezTo>
                  <a:cubicBezTo>
                    <a:pt x="2169" y="4122"/>
                    <a:pt x="2002" y="3988"/>
                    <a:pt x="1968" y="3821"/>
                  </a:cubicBezTo>
                  <a:cubicBezTo>
                    <a:pt x="1902" y="3621"/>
                    <a:pt x="2068" y="3454"/>
                    <a:pt x="2302" y="3454"/>
                  </a:cubicBezTo>
                  <a:cubicBezTo>
                    <a:pt x="2535" y="3421"/>
                    <a:pt x="2502" y="3021"/>
                    <a:pt x="2302" y="2987"/>
                  </a:cubicBezTo>
                  <a:cubicBezTo>
                    <a:pt x="2247" y="2975"/>
                    <a:pt x="2193" y="2969"/>
                    <a:pt x="2140" y="2969"/>
                  </a:cubicBezTo>
                  <a:cubicBezTo>
                    <a:pt x="1615" y="2969"/>
                    <a:pt x="1216" y="3537"/>
                    <a:pt x="1368" y="4022"/>
                  </a:cubicBezTo>
                  <a:cubicBezTo>
                    <a:pt x="1489" y="4459"/>
                    <a:pt x="1929" y="4684"/>
                    <a:pt x="2352" y="4684"/>
                  </a:cubicBezTo>
                  <a:cubicBezTo>
                    <a:pt x="2510" y="4684"/>
                    <a:pt x="2666" y="4652"/>
                    <a:pt x="2802" y="4589"/>
                  </a:cubicBezTo>
                  <a:cubicBezTo>
                    <a:pt x="3336" y="4288"/>
                    <a:pt x="3536" y="3588"/>
                    <a:pt x="3303" y="2987"/>
                  </a:cubicBezTo>
                  <a:cubicBezTo>
                    <a:pt x="3079" y="2476"/>
                    <a:pt x="2519" y="2118"/>
                    <a:pt x="1944" y="2118"/>
                  </a:cubicBezTo>
                  <a:cubicBezTo>
                    <a:pt x="1919" y="2118"/>
                    <a:pt x="1894" y="2119"/>
                    <a:pt x="1868" y="2120"/>
                  </a:cubicBezTo>
                  <a:cubicBezTo>
                    <a:pt x="534" y="2187"/>
                    <a:pt x="0" y="3721"/>
                    <a:pt x="534" y="4789"/>
                  </a:cubicBezTo>
                  <a:cubicBezTo>
                    <a:pt x="833" y="5327"/>
                    <a:pt x="1347" y="5705"/>
                    <a:pt x="1955" y="5705"/>
                  </a:cubicBezTo>
                  <a:cubicBezTo>
                    <a:pt x="2025" y="5705"/>
                    <a:pt x="2096" y="5700"/>
                    <a:pt x="2169" y="5689"/>
                  </a:cubicBezTo>
                  <a:cubicBezTo>
                    <a:pt x="2836" y="5623"/>
                    <a:pt x="3469" y="5156"/>
                    <a:pt x="3870" y="4655"/>
                  </a:cubicBezTo>
                  <a:cubicBezTo>
                    <a:pt x="4370" y="4055"/>
                    <a:pt x="4704" y="3354"/>
                    <a:pt x="4837" y="2621"/>
                  </a:cubicBezTo>
                  <a:cubicBezTo>
                    <a:pt x="5004" y="1787"/>
                    <a:pt x="4904" y="919"/>
                    <a:pt x="4737" y="85"/>
                  </a:cubicBezTo>
                  <a:cubicBezTo>
                    <a:pt x="4737" y="27"/>
                    <a:pt x="4699" y="0"/>
                    <a:pt x="46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57"/>
            <p:cNvSpPr/>
            <p:nvPr/>
          </p:nvSpPr>
          <p:spPr>
            <a:xfrm>
              <a:off x="3987200" y="3268175"/>
              <a:ext cx="112825" cy="255675"/>
            </a:xfrm>
            <a:custGeom>
              <a:avLst/>
              <a:gdLst/>
              <a:ahLst/>
              <a:cxnLst/>
              <a:rect l="l" t="t" r="r" b="b"/>
              <a:pathLst>
                <a:path w="4513" h="10227" extrusionOk="0">
                  <a:moveTo>
                    <a:pt x="1859" y="0"/>
                  </a:moveTo>
                  <a:cubicBezTo>
                    <a:pt x="1774" y="0"/>
                    <a:pt x="1688" y="6"/>
                    <a:pt x="1601" y="18"/>
                  </a:cubicBezTo>
                  <a:cubicBezTo>
                    <a:pt x="767" y="152"/>
                    <a:pt x="67" y="1019"/>
                    <a:pt x="33" y="1853"/>
                  </a:cubicBezTo>
                  <a:cubicBezTo>
                    <a:pt x="1" y="2636"/>
                    <a:pt x="639" y="3388"/>
                    <a:pt x="1449" y="3388"/>
                  </a:cubicBezTo>
                  <a:cubicBezTo>
                    <a:pt x="1466" y="3388"/>
                    <a:pt x="1483" y="3388"/>
                    <a:pt x="1501" y="3387"/>
                  </a:cubicBezTo>
                  <a:cubicBezTo>
                    <a:pt x="2435" y="3354"/>
                    <a:pt x="3102" y="2253"/>
                    <a:pt x="2602" y="1386"/>
                  </a:cubicBezTo>
                  <a:cubicBezTo>
                    <a:pt x="2422" y="1104"/>
                    <a:pt x="2085" y="841"/>
                    <a:pt x="1726" y="841"/>
                  </a:cubicBezTo>
                  <a:cubicBezTo>
                    <a:pt x="1618" y="841"/>
                    <a:pt x="1509" y="865"/>
                    <a:pt x="1401" y="919"/>
                  </a:cubicBezTo>
                  <a:cubicBezTo>
                    <a:pt x="1067" y="1086"/>
                    <a:pt x="867" y="1553"/>
                    <a:pt x="1101" y="1919"/>
                  </a:cubicBezTo>
                  <a:cubicBezTo>
                    <a:pt x="1154" y="2004"/>
                    <a:pt x="1230" y="2038"/>
                    <a:pt x="1304" y="2038"/>
                  </a:cubicBezTo>
                  <a:cubicBezTo>
                    <a:pt x="1464" y="2038"/>
                    <a:pt x="1615" y="1879"/>
                    <a:pt x="1501" y="1719"/>
                  </a:cubicBezTo>
                  <a:cubicBezTo>
                    <a:pt x="1401" y="1553"/>
                    <a:pt x="1601" y="1419"/>
                    <a:pt x="1734" y="1419"/>
                  </a:cubicBezTo>
                  <a:cubicBezTo>
                    <a:pt x="1935" y="1486"/>
                    <a:pt x="2068" y="1686"/>
                    <a:pt x="2168" y="1853"/>
                  </a:cubicBezTo>
                  <a:cubicBezTo>
                    <a:pt x="2235" y="2220"/>
                    <a:pt x="2068" y="2587"/>
                    <a:pt x="1734" y="2753"/>
                  </a:cubicBezTo>
                  <a:cubicBezTo>
                    <a:pt x="1615" y="2813"/>
                    <a:pt x="1479" y="2843"/>
                    <a:pt x="1343" y="2843"/>
                  </a:cubicBezTo>
                  <a:cubicBezTo>
                    <a:pt x="1097" y="2843"/>
                    <a:pt x="851" y="2746"/>
                    <a:pt x="700" y="2553"/>
                  </a:cubicBezTo>
                  <a:cubicBezTo>
                    <a:pt x="400" y="2186"/>
                    <a:pt x="500" y="1686"/>
                    <a:pt x="734" y="1286"/>
                  </a:cubicBezTo>
                  <a:cubicBezTo>
                    <a:pt x="1001" y="919"/>
                    <a:pt x="1368" y="619"/>
                    <a:pt x="1768" y="619"/>
                  </a:cubicBezTo>
                  <a:cubicBezTo>
                    <a:pt x="2201" y="619"/>
                    <a:pt x="2602" y="885"/>
                    <a:pt x="2869" y="1219"/>
                  </a:cubicBezTo>
                  <a:cubicBezTo>
                    <a:pt x="3402" y="1953"/>
                    <a:pt x="3402" y="3020"/>
                    <a:pt x="3236" y="3854"/>
                  </a:cubicBezTo>
                  <a:cubicBezTo>
                    <a:pt x="3035" y="4755"/>
                    <a:pt x="2502" y="5455"/>
                    <a:pt x="1935" y="6223"/>
                  </a:cubicBezTo>
                  <a:cubicBezTo>
                    <a:pt x="1434" y="6923"/>
                    <a:pt x="1001" y="7724"/>
                    <a:pt x="1034" y="8591"/>
                  </a:cubicBezTo>
                  <a:cubicBezTo>
                    <a:pt x="1067" y="9525"/>
                    <a:pt x="1701" y="10192"/>
                    <a:pt x="2568" y="10225"/>
                  </a:cubicBezTo>
                  <a:cubicBezTo>
                    <a:pt x="2593" y="10226"/>
                    <a:pt x="2617" y="10227"/>
                    <a:pt x="2641" y="10227"/>
                  </a:cubicBezTo>
                  <a:cubicBezTo>
                    <a:pt x="3392" y="10227"/>
                    <a:pt x="4240" y="9733"/>
                    <a:pt x="4370" y="8958"/>
                  </a:cubicBezTo>
                  <a:cubicBezTo>
                    <a:pt x="4513" y="8214"/>
                    <a:pt x="4018" y="7494"/>
                    <a:pt x="3305" y="7494"/>
                  </a:cubicBezTo>
                  <a:cubicBezTo>
                    <a:pt x="3187" y="7494"/>
                    <a:pt x="3063" y="7514"/>
                    <a:pt x="2935" y="7557"/>
                  </a:cubicBezTo>
                  <a:cubicBezTo>
                    <a:pt x="2602" y="7690"/>
                    <a:pt x="2268" y="8024"/>
                    <a:pt x="2335" y="8391"/>
                  </a:cubicBezTo>
                  <a:cubicBezTo>
                    <a:pt x="2363" y="8751"/>
                    <a:pt x="2598" y="9066"/>
                    <a:pt x="2906" y="9066"/>
                  </a:cubicBezTo>
                  <a:cubicBezTo>
                    <a:pt x="2969" y="9066"/>
                    <a:pt x="3035" y="9053"/>
                    <a:pt x="3102" y="9025"/>
                  </a:cubicBezTo>
                  <a:cubicBezTo>
                    <a:pt x="3406" y="8903"/>
                    <a:pt x="3350" y="8478"/>
                    <a:pt x="3086" y="8478"/>
                  </a:cubicBezTo>
                  <a:cubicBezTo>
                    <a:pt x="3060" y="8478"/>
                    <a:pt x="3032" y="8482"/>
                    <a:pt x="3002" y="8491"/>
                  </a:cubicBezTo>
                  <a:cubicBezTo>
                    <a:pt x="2995" y="8493"/>
                    <a:pt x="2988" y="8493"/>
                    <a:pt x="2982" y="8493"/>
                  </a:cubicBezTo>
                  <a:cubicBezTo>
                    <a:pt x="2865" y="8493"/>
                    <a:pt x="2837" y="8220"/>
                    <a:pt x="2869" y="8157"/>
                  </a:cubicBezTo>
                  <a:cubicBezTo>
                    <a:pt x="2935" y="7990"/>
                    <a:pt x="3169" y="7924"/>
                    <a:pt x="3369" y="7924"/>
                  </a:cubicBezTo>
                  <a:cubicBezTo>
                    <a:pt x="3736" y="7990"/>
                    <a:pt x="3869" y="8491"/>
                    <a:pt x="3769" y="8824"/>
                  </a:cubicBezTo>
                  <a:cubicBezTo>
                    <a:pt x="3656" y="9257"/>
                    <a:pt x="3215" y="9488"/>
                    <a:pt x="2774" y="9488"/>
                  </a:cubicBezTo>
                  <a:cubicBezTo>
                    <a:pt x="2432" y="9488"/>
                    <a:pt x="2091" y="9349"/>
                    <a:pt x="1901" y="9058"/>
                  </a:cubicBezTo>
                  <a:cubicBezTo>
                    <a:pt x="1434" y="8324"/>
                    <a:pt x="2068" y="7257"/>
                    <a:pt x="2502" y="6656"/>
                  </a:cubicBezTo>
                  <a:cubicBezTo>
                    <a:pt x="3035" y="5856"/>
                    <a:pt x="3602" y="5088"/>
                    <a:pt x="3869" y="4188"/>
                  </a:cubicBezTo>
                  <a:cubicBezTo>
                    <a:pt x="4103" y="3254"/>
                    <a:pt x="4103" y="2220"/>
                    <a:pt x="3736" y="1352"/>
                  </a:cubicBezTo>
                  <a:cubicBezTo>
                    <a:pt x="3432" y="593"/>
                    <a:pt x="2714" y="0"/>
                    <a:pt x="18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57"/>
            <p:cNvSpPr/>
            <p:nvPr/>
          </p:nvSpPr>
          <p:spPr>
            <a:xfrm>
              <a:off x="4037225" y="3507075"/>
              <a:ext cx="44225" cy="57750"/>
            </a:xfrm>
            <a:custGeom>
              <a:avLst/>
              <a:gdLst/>
              <a:ahLst/>
              <a:cxnLst/>
              <a:rect l="l" t="t" r="r" b="b"/>
              <a:pathLst>
                <a:path w="1769" h="2310" extrusionOk="0">
                  <a:moveTo>
                    <a:pt x="401" y="636"/>
                  </a:moveTo>
                  <a:cubicBezTo>
                    <a:pt x="534" y="769"/>
                    <a:pt x="701" y="836"/>
                    <a:pt x="801" y="970"/>
                  </a:cubicBezTo>
                  <a:cubicBezTo>
                    <a:pt x="1001" y="1170"/>
                    <a:pt x="1168" y="1437"/>
                    <a:pt x="1235" y="1670"/>
                  </a:cubicBezTo>
                  <a:cubicBezTo>
                    <a:pt x="1235" y="1703"/>
                    <a:pt x="1301" y="1770"/>
                    <a:pt x="1301" y="1804"/>
                  </a:cubicBezTo>
                  <a:lnTo>
                    <a:pt x="1235" y="1804"/>
                  </a:lnTo>
                  <a:cubicBezTo>
                    <a:pt x="1168" y="1804"/>
                    <a:pt x="1068" y="1703"/>
                    <a:pt x="1001" y="1670"/>
                  </a:cubicBezTo>
                  <a:cubicBezTo>
                    <a:pt x="801" y="1503"/>
                    <a:pt x="634" y="1270"/>
                    <a:pt x="501" y="1003"/>
                  </a:cubicBezTo>
                  <a:cubicBezTo>
                    <a:pt x="467" y="870"/>
                    <a:pt x="401" y="736"/>
                    <a:pt x="401" y="636"/>
                  </a:cubicBezTo>
                  <a:close/>
                  <a:moveTo>
                    <a:pt x="233" y="1"/>
                  </a:moveTo>
                  <a:cubicBezTo>
                    <a:pt x="173" y="1"/>
                    <a:pt x="111" y="25"/>
                    <a:pt x="67" y="69"/>
                  </a:cubicBezTo>
                  <a:cubicBezTo>
                    <a:pt x="0" y="236"/>
                    <a:pt x="0" y="469"/>
                    <a:pt x="34" y="636"/>
                  </a:cubicBezTo>
                  <a:cubicBezTo>
                    <a:pt x="34" y="803"/>
                    <a:pt x="67" y="1003"/>
                    <a:pt x="167" y="1170"/>
                  </a:cubicBezTo>
                  <a:cubicBezTo>
                    <a:pt x="267" y="1503"/>
                    <a:pt x="501" y="1804"/>
                    <a:pt x="768" y="2037"/>
                  </a:cubicBezTo>
                  <a:cubicBezTo>
                    <a:pt x="901" y="2170"/>
                    <a:pt x="1068" y="2304"/>
                    <a:pt x="1268" y="2304"/>
                  </a:cubicBezTo>
                  <a:cubicBezTo>
                    <a:pt x="1292" y="2307"/>
                    <a:pt x="1316" y="2309"/>
                    <a:pt x="1340" y="2309"/>
                  </a:cubicBezTo>
                  <a:cubicBezTo>
                    <a:pt x="1547" y="2309"/>
                    <a:pt x="1738" y="2183"/>
                    <a:pt x="1768" y="2004"/>
                  </a:cubicBezTo>
                  <a:cubicBezTo>
                    <a:pt x="1735" y="1770"/>
                    <a:pt x="1668" y="1537"/>
                    <a:pt x="1568" y="1370"/>
                  </a:cubicBezTo>
                  <a:cubicBezTo>
                    <a:pt x="1501" y="1203"/>
                    <a:pt x="1368" y="1036"/>
                    <a:pt x="1235" y="903"/>
                  </a:cubicBezTo>
                  <a:cubicBezTo>
                    <a:pt x="1001" y="669"/>
                    <a:pt x="701" y="403"/>
                    <a:pt x="401" y="302"/>
                  </a:cubicBezTo>
                  <a:lnTo>
                    <a:pt x="401" y="136"/>
                  </a:lnTo>
                  <a:cubicBezTo>
                    <a:pt x="382" y="42"/>
                    <a:pt x="310" y="1"/>
                    <a:pt x="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57"/>
            <p:cNvSpPr/>
            <p:nvPr/>
          </p:nvSpPr>
          <p:spPr>
            <a:xfrm>
              <a:off x="3991350" y="3475800"/>
              <a:ext cx="35050" cy="71925"/>
            </a:xfrm>
            <a:custGeom>
              <a:avLst/>
              <a:gdLst/>
              <a:ahLst/>
              <a:cxnLst/>
              <a:rect l="l" t="t" r="r" b="b"/>
              <a:pathLst>
                <a:path w="1402" h="2877" extrusionOk="0">
                  <a:moveTo>
                    <a:pt x="1001" y="853"/>
                  </a:moveTo>
                  <a:cubicBezTo>
                    <a:pt x="1035" y="1053"/>
                    <a:pt x="1035" y="1220"/>
                    <a:pt x="1035" y="1387"/>
                  </a:cubicBezTo>
                  <a:cubicBezTo>
                    <a:pt x="1035" y="1587"/>
                    <a:pt x="1001" y="1787"/>
                    <a:pt x="901" y="1987"/>
                  </a:cubicBezTo>
                  <a:cubicBezTo>
                    <a:pt x="868" y="2154"/>
                    <a:pt x="835" y="2387"/>
                    <a:pt x="701" y="2454"/>
                  </a:cubicBezTo>
                  <a:cubicBezTo>
                    <a:pt x="649" y="2494"/>
                    <a:pt x="611" y="2512"/>
                    <a:pt x="584" y="2512"/>
                  </a:cubicBezTo>
                  <a:cubicBezTo>
                    <a:pt x="541" y="2512"/>
                    <a:pt x="521" y="2468"/>
                    <a:pt x="501" y="2387"/>
                  </a:cubicBezTo>
                  <a:cubicBezTo>
                    <a:pt x="434" y="2221"/>
                    <a:pt x="434" y="2020"/>
                    <a:pt x="501" y="1854"/>
                  </a:cubicBezTo>
                  <a:cubicBezTo>
                    <a:pt x="568" y="1453"/>
                    <a:pt x="835" y="1153"/>
                    <a:pt x="1001" y="853"/>
                  </a:cubicBezTo>
                  <a:close/>
                  <a:moveTo>
                    <a:pt x="1112" y="0"/>
                  </a:moveTo>
                  <a:cubicBezTo>
                    <a:pt x="1060" y="0"/>
                    <a:pt x="1013" y="25"/>
                    <a:pt x="1001" y="86"/>
                  </a:cubicBezTo>
                  <a:cubicBezTo>
                    <a:pt x="935" y="253"/>
                    <a:pt x="1001" y="386"/>
                    <a:pt x="1001" y="553"/>
                  </a:cubicBezTo>
                  <a:cubicBezTo>
                    <a:pt x="941" y="533"/>
                    <a:pt x="892" y="500"/>
                    <a:pt x="841" y="500"/>
                  </a:cubicBezTo>
                  <a:cubicBezTo>
                    <a:pt x="808" y="500"/>
                    <a:pt x="774" y="514"/>
                    <a:pt x="735" y="553"/>
                  </a:cubicBezTo>
                  <a:cubicBezTo>
                    <a:pt x="501" y="853"/>
                    <a:pt x="268" y="1187"/>
                    <a:pt x="167" y="1553"/>
                  </a:cubicBezTo>
                  <a:cubicBezTo>
                    <a:pt x="34" y="1887"/>
                    <a:pt x="1" y="2287"/>
                    <a:pt x="167" y="2588"/>
                  </a:cubicBezTo>
                  <a:cubicBezTo>
                    <a:pt x="275" y="2786"/>
                    <a:pt x="461" y="2877"/>
                    <a:pt x="646" y="2877"/>
                  </a:cubicBezTo>
                  <a:cubicBezTo>
                    <a:pt x="804" y="2877"/>
                    <a:pt x="961" y="2810"/>
                    <a:pt x="1068" y="2688"/>
                  </a:cubicBezTo>
                  <a:cubicBezTo>
                    <a:pt x="1335" y="2387"/>
                    <a:pt x="1368" y="1920"/>
                    <a:pt x="1402" y="1553"/>
                  </a:cubicBezTo>
                  <a:cubicBezTo>
                    <a:pt x="1402" y="1387"/>
                    <a:pt x="1402" y="1120"/>
                    <a:pt x="1368" y="920"/>
                  </a:cubicBezTo>
                  <a:cubicBezTo>
                    <a:pt x="1368" y="786"/>
                    <a:pt x="1335" y="720"/>
                    <a:pt x="1335" y="586"/>
                  </a:cubicBezTo>
                  <a:cubicBezTo>
                    <a:pt x="1268" y="453"/>
                    <a:pt x="1235" y="319"/>
                    <a:pt x="1268" y="186"/>
                  </a:cubicBezTo>
                  <a:cubicBezTo>
                    <a:pt x="1311" y="79"/>
                    <a:pt x="1204" y="0"/>
                    <a:pt x="1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57"/>
            <p:cNvSpPr/>
            <p:nvPr/>
          </p:nvSpPr>
          <p:spPr>
            <a:xfrm>
              <a:off x="3974675" y="3440550"/>
              <a:ext cx="58975" cy="51800"/>
            </a:xfrm>
            <a:custGeom>
              <a:avLst/>
              <a:gdLst/>
              <a:ahLst/>
              <a:cxnLst/>
              <a:rect l="l" t="t" r="r" b="b"/>
              <a:pathLst>
                <a:path w="2359" h="2072" extrusionOk="0">
                  <a:moveTo>
                    <a:pt x="1735" y="362"/>
                  </a:moveTo>
                  <a:lnTo>
                    <a:pt x="1735" y="362"/>
                  </a:lnTo>
                  <a:cubicBezTo>
                    <a:pt x="1635" y="595"/>
                    <a:pt x="1502" y="795"/>
                    <a:pt x="1368" y="962"/>
                  </a:cubicBezTo>
                  <a:cubicBezTo>
                    <a:pt x="1201" y="1196"/>
                    <a:pt x="1035" y="1462"/>
                    <a:pt x="801" y="1596"/>
                  </a:cubicBezTo>
                  <a:cubicBezTo>
                    <a:pt x="743" y="1615"/>
                    <a:pt x="674" y="1634"/>
                    <a:pt x="614" y="1634"/>
                  </a:cubicBezTo>
                  <a:cubicBezTo>
                    <a:pt x="569" y="1634"/>
                    <a:pt x="529" y="1624"/>
                    <a:pt x="501" y="1596"/>
                  </a:cubicBezTo>
                  <a:cubicBezTo>
                    <a:pt x="401" y="1496"/>
                    <a:pt x="468" y="1429"/>
                    <a:pt x="501" y="1296"/>
                  </a:cubicBezTo>
                  <a:cubicBezTo>
                    <a:pt x="634" y="1095"/>
                    <a:pt x="834" y="862"/>
                    <a:pt x="1068" y="762"/>
                  </a:cubicBezTo>
                  <a:cubicBezTo>
                    <a:pt x="1301" y="628"/>
                    <a:pt x="1535" y="495"/>
                    <a:pt x="1735" y="362"/>
                  </a:cubicBezTo>
                  <a:close/>
                  <a:moveTo>
                    <a:pt x="2146" y="1"/>
                  </a:moveTo>
                  <a:cubicBezTo>
                    <a:pt x="2096" y="1"/>
                    <a:pt x="2044" y="20"/>
                    <a:pt x="2002" y="61"/>
                  </a:cubicBezTo>
                  <a:lnTo>
                    <a:pt x="1935" y="128"/>
                  </a:lnTo>
                  <a:cubicBezTo>
                    <a:pt x="1902" y="61"/>
                    <a:pt x="1869" y="61"/>
                    <a:pt x="1835" y="61"/>
                  </a:cubicBezTo>
                  <a:cubicBezTo>
                    <a:pt x="1502" y="128"/>
                    <a:pt x="1168" y="228"/>
                    <a:pt x="868" y="462"/>
                  </a:cubicBezTo>
                  <a:cubicBezTo>
                    <a:pt x="568" y="628"/>
                    <a:pt x="267" y="862"/>
                    <a:pt x="101" y="1196"/>
                  </a:cubicBezTo>
                  <a:cubicBezTo>
                    <a:pt x="34" y="1362"/>
                    <a:pt x="1" y="1562"/>
                    <a:pt x="101" y="1796"/>
                  </a:cubicBezTo>
                  <a:cubicBezTo>
                    <a:pt x="201" y="1963"/>
                    <a:pt x="401" y="2029"/>
                    <a:pt x="601" y="2063"/>
                  </a:cubicBezTo>
                  <a:cubicBezTo>
                    <a:pt x="639" y="2069"/>
                    <a:pt x="676" y="2071"/>
                    <a:pt x="712" y="2071"/>
                  </a:cubicBezTo>
                  <a:cubicBezTo>
                    <a:pt x="1092" y="2071"/>
                    <a:pt x="1386" y="1767"/>
                    <a:pt x="1568" y="1462"/>
                  </a:cubicBezTo>
                  <a:cubicBezTo>
                    <a:pt x="1835" y="1062"/>
                    <a:pt x="2069" y="662"/>
                    <a:pt x="2336" y="228"/>
                  </a:cubicBezTo>
                  <a:cubicBezTo>
                    <a:pt x="2358" y="91"/>
                    <a:pt x="225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57"/>
            <p:cNvSpPr/>
            <p:nvPr/>
          </p:nvSpPr>
          <p:spPr>
            <a:xfrm>
              <a:off x="3994700" y="3385950"/>
              <a:ext cx="77350" cy="38125"/>
            </a:xfrm>
            <a:custGeom>
              <a:avLst/>
              <a:gdLst/>
              <a:ahLst/>
              <a:cxnLst/>
              <a:rect l="l" t="t" r="r" b="b"/>
              <a:pathLst>
                <a:path w="3094" h="1525" extrusionOk="0">
                  <a:moveTo>
                    <a:pt x="1952" y="273"/>
                  </a:moveTo>
                  <a:cubicBezTo>
                    <a:pt x="2150" y="273"/>
                    <a:pt x="2352" y="298"/>
                    <a:pt x="2569" y="344"/>
                  </a:cubicBezTo>
                  <a:cubicBezTo>
                    <a:pt x="2268" y="644"/>
                    <a:pt x="1935" y="811"/>
                    <a:pt x="1668" y="944"/>
                  </a:cubicBezTo>
                  <a:cubicBezTo>
                    <a:pt x="1434" y="1011"/>
                    <a:pt x="1234" y="1078"/>
                    <a:pt x="1034" y="1078"/>
                  </a:cubicBezTo>
                  <a:cubicBezTo>
                    <a:pt x="934" y="1078"/>
                    <a:pt x="834" y="1078"/>
                    <a:pt x="734" y="1045"/>
                  </a:cubicBezTo>
                  <a:cubicBezTo>
                    <a:pt x="701" y="1045"/>
                    <a:pt x="601" y="1011"/>
                    <a:pt x="567" y="1011"/>
                  </a:cubicBezTo>
                  <a:lnTo>
                    <a:pt x="500" y="978"/>
                  </a:lnTo>
                  <a:lnTo>
                    <a:pt x="500" y="911"/>
                  </a:lnTo>
                  <a:cubicBezTo>
                    <a:pt x="500" y="878"/>
                    <a:pt x="534" y="844"/>
                    <a:pt x="534" y="811"/>
                  </a:cubicBezTo>
                  <a:lnTo>
                    <a:pt x="701" y="644"/>
                  </a:lnTo>
                  <a:cubicBezTo>
                    <a:pt x="867" y="511"/>
                    <a:pt x="1068" y="411"/>
                    <a:pt x="1268" y="377"/>
                  </a:cubicBezTo>
                  <a:cubicBezTo>
                    <a:pt x="1500" y="306"/>
                    <a:pt x="1723" y="273"/>
                    <a:pt x="1952" y="273"/>
                  </a:cubicBezTo>
                  <a:close/>
                  <a:moveTo>
                    <a:pt x="1886" y="0"/>
                  </a:moveTo>
                  <a:cubicBezTo>
                    <a:pt x="1699" y="0"/>
                    <a:pt x="1514" y="16"/>
                    <a:pt x="1334" y="44"/>
                  </a:cubicBezTo>
                  <a:cubicBezTo>
                    <a:pt x="934" y="144"/>
                    <a:pt x="500" y="244"/>
                    <a:pt x="234" y="544"/>
                  </a:cubicBezTo>
                  <a:cubicBezTo>
                    <a:pt x="100" y="678"/>
                    <a:pt x="0" y="878"/>
                    <a:pt x="33" y="1078"/>
                  </a:cubicBezTo>
                  <a:cubicBezTo>
                    <a:pt x="67" y="1345"/>
                    <a:pt x="334" y="1378"/>
                    <a:pt x="534" y="1478"/>
                  </a:cubicBezTo>
                  <a:cubicBezTo>
                    <a:pt x="678" y="1509"/>
                    <a:pt x="820" y="1524"/>
                    <a:pt x="959" y="1524"/>
                  </a:cubicBezTo>
                  <a:cubicBezTo>
                    <a:pt x="1269" y="1524"/>
                    <a:pt x="1569" y="1450"/>
                    <a:pt x="1868" y="1311"/>
                  </a:cubicBezTo>
                  <a:cubicBezTo>
                    <a:pt x="2268" y="1078"/>
                    <a:pt x="2735" y="878"/>
                    <a:pt x="3002" y="477"/>
                  </a:cubicBezTo>
                  <a:cubicBezTo>
                    <a:pt x="3094" y="295"/>
                    <a:pt x="2935" y="140"/>
                    <a:pt x="2779" y="140"/>
                  </a:cubicBezTo>
                  <a:cubicBezTo>
                    <a:pt x="2764" y="140"/>
                    <a:pt x="2750" y="141"/>
                    <a:pt x="2735" y="144"/>
                  </a:cubicBezTo>
                  <a:cubicBezTo>
                    <a:pt x="2735" y="111"/>
                    <a:pt x="2702" y="111"/>
                    <a:pt x="2669" y="111"/>
                  </a:cubicBezTo>
                  <a:cubicBezTo>
                    <a:pt x="2415" y="32"/>
                    <a:pt x="2149" y="0"/>
                    <a:pt x="18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57"/>
            <p:cNvSpPr/>
            <p:nvPr/>
          </p:nvSpPr>
          <p:spPr>
            <a:xfrm>
              <a:off x="4617650" y="2969850"/>
              <a:ext cx="169300" cy="82075"/>
            </a:xfrm>
            <a:custGeom>
              <a:avLst/>
              <a:gdLst/>
              <a:ahLst/>
              <a:cxnLst/>
              <a:rect l="l" t="t" r="r" b="b"/>
              <a:pathLst>
                <a:path w="6772" h="3283" extrusionOk="0">
                  <a:moveTo>
                    <a:pt x="6016" y="496"/>
                  </a:moveTo>
                  <a:cubicBezTo>
                    <a:pt x="6022" y="496"/>
                    <a:pt x="6029" y="501"/>
                    <a:pt x="6038" y="510"/>
                  </a:cubicBezTo>
                  <a:cubicBezTo>
                    <a:pt x="6204" y="643"/>
                    <a:pt x="6004" y="1010"/>
                    <a:pt x="5937" y="1110"/>
                  </a:cubicBezTo>
                  <a:cubicBezTo>
                    <a:pt x="5804" y="1243"/>
                    <a:pt x="5671" y="1344"/>
                    <a:pt x="5537" y="1444"/>
                  </a:cubicBezTo>
                  <a:cubicBezTo>
                    <a:pt x="5270" y="1677"/>
                    <a:pt x="4937" y="1911"/>
                    <a:pt x="4603" y="2077"/>
                  </a:cubicBezTo>
                  <a:cubicBezTo>
                    <a:pt x="4303" y="2211"/>
                    <a:pt x="4003" y="2344"/>
                    <a:pt x="3703" y="2478"/>
                  </a:cubicBezTo>
                  <a:cubicBezTo>
                    <a:pt x="3969" y="2311"/>
                    <a:pt x="4203" y="2111"/>
                    <a:pt x="4470" y="1911"/>
                  </a:cubicBezTo>
                  <a:cubicBezTo>
                    <a:pt x="4703" y="1644"/>
                    <a:pt x="4970" y="1344"/>
                    <a:pt x="5270" y="1110"/>
                  </a:cubicBezTo>
                  <a:cubicBezTo>
                    <a:pt x="5370" y="977"/>
                    <a:pt x="5504" y="843"/>
                    <a:pt x="5671" y="743"/>
                  </a:cubicBezTo>
                  <a:cubicBezTo>
                    <a:pt x="5771" y="676"/>
                    <a:pt x="5837" y="610"/>
                    <a:pt x="5937" y="576"/>
                  </a:cubicBezTo>
                  <a:cubicBezTo>
                    <a:pt x="5986" y="527"/>
                    <a:pt x="5999" y="496"/>
                    <a:pt x="6016" y="496"/>
                  </a:cubicBezTo>
                  <a:close/>
                  <a:moveTo>
                    <a:pt x="6074" y="1"/>
                  </a:moveTo>
                  <a:cubicBezTo>
                    <a:pt x="5635" y="1"/>
                    <a:pt x="5038" y="628"/>
                    <a:pt x="4803" y="910"/>
                  </a:cubicBezTo>
                  <a:cubicBezTo>
                    <a:pt x="4170" y="1510"/>
                    <a:pt x="3636" y="2144"/>
                    <a:pt x="2802" y="2478"/>
                  </a:cubicBezTo>
                  <a:cubicBezTo>
                    <a:pt x="1968" y="2811"/>
                    <a:pt x="1067" y="2911"/>
                    <a:pt x="200" y="2978"/>
                  </a:cubicBezTo>
                  <a:cubicBezTo>
                    <a:pt x="9" y="2978"/>
                    <a:pt x="0" y="3281"/>
                    <a:pt x="173" y="3281"/>
                  </a:cubicBezTo>
                  <a:cubicBezTo>
                    <a:pt x="181" y="3281"/>
                    <a:pt x="191" y="3280"/>
                    <a:pt x="200" y="3278"/>
                  </a:cubicBezTo>
                  <a:cubicBezTo>
                    <a:pt x="867" y="3212"/>
                    <a:pt x="1601" y="3145"/>
                    <a:pt x="2235" y="2978"/>
                  </a:cubicBezTo>
                  <a:cubicBezTo>
                    <a:pt x="2265" y="3130"/>
                    <a:pt x="2296" y="3283"/>
                    <a:pt x="2428" y="3283"/>
                  </a:cubicBezTo>
                  <a:cubicBezTo>
                    <a:pt x="2440" y="3283"/>
                    <a:pt x="2454" y="3281"/>
                    <a:pt x="2468" y="3278"/>
                  </a:cubicBezTo>
                  <a:cubicBezTo>
                    <a:pt x="3436" y="3212"/>
                    <a:pt x="4370" y="2778"/>
                    <a:pt x="5170" y="2278"/>
                  </a:cubicBezTo>
                  <a:cubicBezTo>
                    <a:pt x="5771" y="1911"/>
                    <a:pt x="6771" y="1243"/>
                    <a:pt x="6505" y="410"/>
                  </a:cubicBezTo>
                  <a:cubicBezTo>
                    <a:pt x="6415" y="112"/>
                    <a:pt x="6259" y="1"/>
                    <a:pt x="6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57"/>
            <p:cNvSpPr/>
            <p:nvPr/>
          </p:nvSpPr>
          <p:spPr>
            <a:xfrm>
              <a:off x="4663550" y="2957550"/>
              <a:ext cx="221800" cy="92850"/>
            </a:xfrm>
            <a:custGeom>
              <a:avLst/>
              <a:gdLst/>
              <a:ahLst/>
              <a:cxnLst/>
              <a:rect l="l" t="t" r="r" b="b"/>
              <a:pathLst>
                <a:path w="8872" h="3714" extrusionOk="0">
                  <a:moveTo>
                    <a:pt x="8202" y="523"/>
                  </a:moveTo>
                  <a:cubicBezTo>
                    <a:pt x="8292" y="523"/>
                    <a:pt x="8359" y="551"/>
                    <a:pt x="8371" y="635"/>
                  </a:cubicBezTo>
                  <a:cubicBezTo>
                    <a:pt x="8438" y="835"/>
                    <a:pt x="8171" y="1068"/>
                    <a:pt x="8038" y="1168"/>
                  </a:cubicBezTo>
                  <a:cubicBezTo>
                    <a:pt x="7637" y="1502"/>
                    <a:pt x="7137" y="1735"/>
                    <a:pt x="6670" y="1936"/>
                  </a:cubicBezTo>
                  <a:cubicBezTo>
                    <a:pt x="6170" y="2136"/>
                    <a:pt x="5636" y="2336"/>
                    <a:pt x="5136" y="2503"/>
                  </a:cubicBezTo>
                  <a:cubicBezTo>
                    <a:pt x="4802" y="2503"/>
                    <a:pt x="4502" y="2603"/>
                    <a:pt x="4202" y="2669"/>
                  </a:cubicBezTo>
                  <a:cubicBezTo>
                    <a:pt x="4969" y="2336"/>
                    <a:pt x="5669" y="1902"/>
                    <a:pt x="6370" y="1435"/>
                  </a:cubicBezTo>
                  <a:cubicBezTo>
                    <a:pt x="6803" y="1135"/>
                    <a:pt x="7204" y="801"/>
                    <a:pt x="7704" y="635"/>
                  </a:cubicBezTo>
                  <a:cubicBezTo>
                    <a:pt x="7811" y="613"/>
                    <a:pt x="8042" y="523"/>
                    <a:pt x="8202" y="523"/>
                  </a:cubicBezTo>
                  <a:close/>
                  <a:moveTo>
                    <a:pt x="8171" y="1"/>
                  </a:moveTo>
                  <a:cubicBezTo>
                    <a:pt x="7671" y="68"/>
                    <a:pt x="7137" y="301"/>
                    <a:pt x="6703" y="601"/>
                  </a:cubicBezTo>
                  <a:cubicBezTo>
                    <a:pt x="6203" y="935"/>
                    <a:pt x="5803" y="1302"/>
                    <a:pt x="5302" y="1602"/>
                  </a:cubicBezTo>
                  <a:cubicBezTo>
                    <a:pt x="4802" y="1936"/>
                    <a:pt x="4268" y="2202"/>
                    <a:pt x="3701" y="2469"/>
                  </a:cubicBezTo>
                  <a:cubicBezTo>
                    <a:pt x="2600" y="2970"/>
                    <a:pt x="1366" y="3303"/>
                    <a:pt x="165" y="3470"/>
                  </a:cubicBezTo>
                  <a:cubicBezTo>
                    <a:pt x="15" y="3470"/>
                    <a:pt x="0" y="3713"/>
                    <a:pt x="120" y="3713"/>
                  </a:cubicBezTo>
                  <a:cubicBezTo>
                    <a:pt x="134" y="3713"/>
                    <a:pt x="149" y="3710"/>
                    <a:pt x="165" y="3704"/>
                  </a:cubicBezTo>
                  <a:cubicBezTo>
                    <a:pt x="799" y="3670"/>
                    <a:pt x="1333" y="3603"/>
                    <a:pt x="1867" y="3470"/>
                  </a:cubicBezTo>
                  <a:cubicBezTo>
                    <a:pt x="1960" y="3474"/>
                    <a:pt x="2052" y="3476"/>
                    <a:pt x="2145" y="3476"/>
                  </a:cubicBezTo>
                  <a:cubicBezTo>
                    <a:pt x="2778" y="3476"/>
                    <a:pt x="3386" y="3378"/>
                    <a:pt x="3968" y="3203"/>
                  </a:cubicBezTo>
                  <a:cubicBezTo>
                    <a:pt x="4635" y="3103"/>
                    <a:pt x="5302" y="2870"/>
                    <a:pt x="5936" y="2636"/>
                  </a:cubicBezTo>
                  <a:cubicBezTo>
                    <a:pt x="6503" y="2436"/>
                    <a:pt x="7037" y="2169"/>
                    <a:pt x="7604" y="1869"/>
                  </a:cubicBezTo>
                  <a:cubicBezTo>
                    <a:pt x="8004" y="1669"/>
                    <a:pt x="8505" y="1402"/>
                    <a:pt x="8705" y="935"/>
                  </a:cubicBezTo>
                  <a:cubicBezTo>
                    <a:pt x="8872" y="501"/>
                    <a:pt x="8705" y="1"/>
                    <a:pt x="8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57"/>
            <p:cNvSpPr/>
            <p:nvPr/>
          </p:nvSpPr>
          <p:spPr>
            <a:xfrm>
              <a:off x="4682675" y="2995400"/>
              <a:ext cx="292750" cy="56075"/>
            </a:xfrm>
            <a:custGeom>
              <a:avLst/>
              <a:gdLst/>
              <a:ahLst/>
              <a:cxnLst/>
              <a:rect l="l" t="t" r="r" b="b"/>
              <a:pathLst>
                <a:path w="11710" h="2243" extrusionOk="0">
                  <a:moveTo>
                    <a:pt x="10108" y="622"/>
                  </a:moveTo>
                  <a:cubicBezTo>
                    <a:pt x="10375" y="622"/>
                    <a:pt x="10775" y="622"/>
                    <a:pt x="10909" y="922"/>
                  </a:cubicBezTo>
                  <a:cubicBezTo>
                    <a:pt x="11009" y="1155"/>
                    <a:pt x="10742" y="1289"/>
                    <a:pt x="10575" y="1389"/>
                  </a:cubicBezTo>
                  <a:cubicBezTo>
                    <a:pt x="9941" y="1622"/>
                    <a:pt x="9241" y="1656"/>
                    <a:pt x="8607" y="1656"/>
                  </a:cubicBezTo>
                  <a:cubicBezTo>
                    <a:pt x="7906" y="1723"/>
                    <a:pt x="7273" y="1723"/>
                    <a:pt x="6605" y="1756"/>
                  </a:cubicBezTo>
                  <a:cubicBezTo>
                    <a:pt x="6105" y="1756"/>
                    <a:pt x="5571" y="1756"/>
                    <a:pt x="5071" y="1789"/>
                  </a:cubicBezTo>
                  <a:cubicBezTo>
                    <a:pt x="6105" y="1489"/>
                    <a:pt x="7173" y="1155"/>
                    <a:pt x="8240" y="922"/>
                  </a:cubicBezTo>
                  <a:cubicBezTo>
                    <a:pt x="8874" y="789"/>
                    <a:pt x="9508" y="655"/>
                    <a:pt x="10108" y="622"/>
                  </a:cubicBezTo>
                  <a:close/>
                  <a:moveTo>
                    <a:pt x="10106" y="0"/>
                  </a:moveTo>
                  <a:cubicBezTo>
                    <a:pt x="9616" y="0"/>
                    <a:pt x="9103" y="102"/>
                    <a:pt x="8674" y="221"/>
                  </a:cubicBezTo>
                  <a:cubicBezTo>
                    <a:pt x="7273" y="488"/>
                    <a:pt x="5905" y="989"/>
                    <a:pt x="4537" y="1389"/>
                  </a:cubicBezTo>
                  <a:cubicBezTo>
                    <a:pt x="4004" y="1489"/>
                    <a:pt x="3437" y="1622"/>
                    <a:pt x="2903" y="1723"/>
                  </a:cubicBezTo>
                  <a:lnTo>
                    <a:pt x="2503" y="1723"/>
                  </a:lnTo>
                  <a:cubicBezTo>
                    <a:pt x="2402" y="1723"/>
                    <a:pt x="2369" y="1756"/>
                    <a:pt x="2336" y="1789"/>
                  </a:cubicBezTo>
                  <a:cubicBezTo>
                    <a:pt x="1602" y="1889"/>
                    <a:pt x="868" y="1956"/>
                    <a:pt x="168" y="1956"/>
                  </a:cubicBezTo>
                  <a:cubicBezTo>
                    <a:pt x="1" y="1956"/>
                    <a:pt x="1" y="2223"/>
                    <a:pt x="168" y="2223"/>
                  </a:cubicBezTo>
                  <a:cubicBezTo>
                    <a:pt x="359" y="2231"/>
                    <a:pt x="555" y="2235"/>
                    <a:pt x="754" y="2235"/>
                  </a:cubicBezTo>
                  <a:cubicBezTo>
                    <a:pt x="1350" y="2235"/>
                    <a:pt x="1969" y="2198"/>
                    <a:pt x="2569" y="2123"/>
                  </a:cubicBezTo>
                  <a:cubicBezTo>
                    <a:pt x="2927" y="2166"/>
                    <a:pt x="3284" y="2178"/>
                    <a:pt x="3641" y="2178"/>
                  </a:cubicBezTo>
                  <a:cubicBezTo>
                    <a:pt x="4118" y="2178"/>
                    <a:pt x="4595" y="2156"/>
                    <a:pt x="5071" y="2156"/>
                  </a:cubicBezTo>
                  <a:cubicBezTo>
                    <a:pt x="5621" y="2220"/>
                    <a:pt x="6184" y="2243"/>
                    <a:pt x="6744" y="2243"/>
                  </a:cubicBezTo>
                  <a:cubicBezTo>
                    <a:pt x="7067" y="2243"/>
                    <a:pt x="7389" y="2235"/>
                    <a:pt x="7706" y="2223"/>
                  </a:cubicBezTo>
                  <a:cubicBezTo>
                    <a:pt x="8407" y="2223"/>
                    <a:pt x="9174" y="2156"/>
                    <a:pt x="9874" y="2056"/>
                  </a:cubicBezTo>
                  <a:cubicBezTo>
                    <a:pt x="10408" y="1956"/>
                    <a:pt x="11209" y="1889"/>
                    <a:pt x="11442" y="1289"/>
                  </a:cubicBezTo>
                  <a:cubicBezTo>
                    <a:pt x="11709" y="722"/>
                    <a:pt x="11209" y="155"/>
                    <a:pt x="10675" y="55"/>
                  </a:cubicBezTo>
                  <a:cubicBezTo>
                    <a:pt x="10494" y="17"/>
                    <a:pt x="10302" y="0"/>
                    <a:pt x="10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57"/>
            <p:cNvSpPr/>
            <p:nvPr/>
          </p:nvSpPr>
          <p:spPr>
            <a:xfrm>
              <a:off x="4004700" y="3538600"/>
              <a:ext cx="94800" cy="164525"/>
            </a:xfrm>
            <a:custGeom>
              <a:avLst/>
              <a:gdLst/>
              <a:ahLst/>
              <a:cxnLst/>
              <a:rect l="l" t="t" r="r" b="b"/>
              <a:pathLst>
                <a:path w="3792" h="6581" extrusionOk="0">
                  <a:moveTo>
                    <a:pt x="3036" y="3711"/>
                  </a:moveTo>
                  <a:lnTo>
                    <a:pt x="3036" y="3711"/>
                  </a:lnTo>
                  <a:cubicBezTo>
                    <a:pt x="2936" y="3945"/>
                    <a:pt x="2802" y="4245"/>
                    <a:pt x="2669" y="4545"/>
                  </a:cubicBezTo>
                  <a:cubicBezTo>
                    <a:pt x="2502" y="4879"/>
                    <a:pt x="2302" y="5213"/>
                    <a:pt x="2035" y="5513"/>
                  </a:cubicBezTo>
                  <a:cubicBezTo>
                    <a:pt x="1902" y="5613"/>
                    <a:pt x="1835" y="5780"/>
                    <a:pt x="1702" y="5880"/>
                  </a:cubicBezTo>
                  <a:cubicBezTo>
                    <a:pt x="1649" y="5932"/>
                    <a:pt x="1392" y="6087"/>
                    <a:pt x="1235" y="6087"/>
                  </a:cubicBezTo>
                  <a:cubicBezTo>
                    <a:pt x="1192" y="6087"/>
                    <a:pt x="1156" y="6075"/>
                    <a:pt x="1135" y="6047"/>
                  </a:cubicBezTo>
                  <a:cubicBezTo>
                    <a:pt x="1068" y="5980"/>
                    <a:pt x="1135" y="5980"/>
                    <a:pt x="1168" y="5913"/>
                  </a:cubicBezTo>
                  <a:cubicBezTo>
                    <a:pt x="1201" y="5846"/>
                    <a:pt x="1268" y="5746"/>
                    <a:pt x="1335" y="5646"/>
                  </a:cubicBezTo>
                  <a:cubicBezTo>
                    <a:pt x="1468" y="5479"/>
                    <a:pt x="1602" y="5379"/>
                    <a:pt x="1702" y="5246"/>
                  </a:cubicBezTo>
                  <a:cubicBezTo>
                    <a:pt x="1968" y="4946"/>
                    <a:pt x="2235" y="4712"/>
                    <a:pt x="2502" y="4445"/>
                  </a:cubicBezTo>
                  <a:cubicBezTo>
                    <a:pt x="2702" y="4212"/>
                    <a:pt x="2902" y="3945"/>
                    <a:pt x="3036" y="3711"/>
                  </a:cubicBezTo>
                  <a:close/>
                  <a:moveTo>
                    <a:pt x="3620" y="1"/>
                  </a:moveTo>
                  <a:cubicBezTo>
                    <a:pt x="3545" y="1"/>
                    <a:pt x="3470" y="59"/>
                    <a:pt x="3470" y="176"/>
                  </a:cubicBezTo>
                  <a:cubicBezTo>
                    <a:pt x="3369" y="1043"/>
                    <a:pt x="3336" y="1910"/>
                    <a:pt x="3003" y="2744"/>
                  </a:cubicBezTo>
                  <a:cubicBezTo>
                    <a:pt x="2702" y="3578"/>
                    <a:pt x="2102" y="4145"/>
                    <a:pt x="1468" y="4779"/>
                  </a:cubicBezTo>
                  <a:cubicBezTo>
                    <a:pt x="1101" y="5146"/>
                    <a:pt x="0" y="6247"/>
                    <a:pt x="1001" y="6547"/>
                  </a:cubicBezTo>
                  <a:cubicBezTo>
                    <a:pt x="1083" y="6570"/>
                    <a:pt x="1164" y="6581"/>
                    <a:pt x="1242" y="6581"/>
                  </a:cubicBezTo>
                  <a:cubicBezTo>
                    <a:pt x="1957" y="6581"/>
                    <a:pt x="2505" y="5687"/>
                    <a:pt x="2836" y="5146"/>
                  </a:cubicBezTo>
                  <a:cubicBezTo>
                    <a:pt x="3336" y="4379"/>
                    <a:pt x="3736" y="3378"/>
                    <a:pt x="3736" y="2411"/>
                  </a:cubicBezTo>
                  <a:cubicBezTo>
                    <a:pt x="3792" y="2272"/>
                    <a:pt x="3709" y="2202"/>
                    <a:pt x="3602" y="2202"/>
                  </a:cubicBezTo>
                  <a:cubicBezTo>
                    <a:pt x="3581" y="2202"/>
                    <a:pt x="3558" y="2205"/>
                    <a:pt x="3536" y="2210"/>
                  </a:cubicBezTo>
                  <a:cubicBezTo>
                    <a:pt x="3670" y="1543"/>
                    <a:pt x="3703" y="809"/>
                    <a:pt x="3770" y="176"/>
                  </a:cubicBezTo>
                  <a:cubicBezTo>
                    <a:pt x="3770" y="59"/>
                    <a:pt x="3695" y="1"/>
                    <a:pt x="3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57"/>
            <p:cNvSpPr/>
            <p:nvPr/>
          </p:nvSpPr>
          <p:spPr>
            <a:xfrm>
              <a:off x="4013025" y="3586550"/>
              <a:ext cx="85925" cy="220825"/>
            </a:xfrm>
            <a:custGeom>
              <a:avLst/>
              <a:gdLst/>
              <a:ahLst/>
              <a:cxnLst/>
              <a:rect l="l" t="t" r="r" b="b"/>
              <a:pathLst>
                <a:path w="3437" h="8833" extrusionOk="0">
                  <a:moveTo>
                    <a:pt x="2469" y="4095"/>
                  </a:moveTo>
                  <a:lnTo>
                    <a:pt x="2469" y="4095"/>
                  </a:lnTo>
                  <a:cubicBezTo>
                    <a:pt x="2436" y="4429"/>
                    <a:pt x="2336" y="4696"/>
                    <a:pt x="2269" y="4962"/>
                  </a:cubicBezTo>
                  <a:cubicBezTo>
                    <a:pt x="2102" y="5496"/>
                    <a:pt x="1902" y="5997"/>
                    <a:pt x="1702" y="6530"/>
                  </a:cubicBezTo>
                  <a:cubicBezTo>
                    <a:pt x="1502" y="6997"/>
                    <a:pt x="1335" y="7498"/>
                    <a:pt x="1002" y="7931"/>
                  </a:cubicBezTo>
                  <a:cubicBezTo>
                    <a:pt x="868" y="8031"/>
                    <a:pt x="701" y="8298"/>
                    <a:pt x="501" y="8298"/>
                  </a:cubicBezTo>
                  <a:cubicBezTo>
                    <a:pt x="234" y="8298"/>
                    <a:pt x="468" y="7798"/>
                    <a:pt x="501" y="7631"/>
                  </a:cubicBezTo>
                  <a:cubicBezTo>
                    <a:pt x="668" y="7131"/>
                    <a:pt x="968" y="6697"/>
                    <a:pt x="1269" y="6297"/>
                  </a:cubicBezTo>
                  <a:cubicBezTo>
                    <a:pt x="1702" y="5596"/>
                    <a:pt x="2136" y="4862"/>
                    <a:pt x="2469" y="4095"/>
                  </a:cubicBezTo>
                  <a:close/>
                  <a:moveTo>
                    <a:pt x="3303" y="1"/>
                  </a:moveTo>
                  <a:cubicBezTo>
                    <a:pt x="3237" y="1"/>
                    <a:pt x="3170" y="42"/>
                    <a:pt x="3170" y="126"/>
                  </a:cubicBezTo>
                  <a:cubicBezTo>
                    <a:pt x="3036" y="1326"/>
                    <a:pt x="2736" y="2527"/>
                    <a:pt x="2303" y="3695"/>
                  </a:cubicBezTo>
                  <a:cubicBezTo>
                    <a:pt x="2036" y="4262"/>
                    <a:pt x="1802" y="4796"/>
                    <a:pt x="1502" y="5329"/>
                  </a:cubicBezTo>
                  <a:cubicBezTo>
                    <a:pt x="1202" y="5830"/>
                    <a:pt x="835" y="6297"/>
                    <a:pt x="535" y="6797"/>
                  </a:cubicBezTo>
                  <a:cubicBezTo>
                    <a:pt x="301" y="7197"/>
                    <a:pt x="34" y="7764"/>
                    <a:pt x="1" y="8265"/>
                  </a:cubicBezTo>
                  <a:cubicBezTo>
                    <a:pt x="1" y="8657"/>
                    <a:pt x="271" y="8833"/>
                    <a:pt x="572" y="8833"/>
                  </a:cubicBezTo>
                  <a:cubicBezTo>
                    <a:pt x="682" y="8833"/>
                    <a:pt x="795" y="8810"/>
                    <a:pt x="902" y="8765"/>
                  </a:cubicBezTo>
                  <a:cubicBezTo>
                    <a:pt x="1369" y="8532"/>
                    <a:pt x="1669" y="8031"/>
                    <a:pt x="1869" y="7598"/>
                  </a:cubicBezTo>
                  <a:cubicBezTo>
                    <a:pt x="2136" y="7031"/>
                    <a:pt x="2369" y="6464"/>
                    <a:pt x="2569" y="5863"/>
                  </a:cubicBezTo>
                  <a:cubicBezTo>
                    <a:pt x="2803" y="5196"/>
                    <a:pt x="3003" y="4529"/>
                    <a:pt x="3137" y="3862"/>
                  </a:cubicBezTo>
                  <a:cubicBezTo>
                    <a:pt x="3137" y="3161"/>
                    <a:pt x="3270" y="2461"/>
                    <a:pt x="3203" y="1727"/>
                  </a:cubicBezTo>
                  <a:cubicBezTo>
                    <a:pt x="3303" y="1193"/>
                    <a:pt x="3370" y="659"/>
                    <a:pt x="3437" y="126"/>
                  </a:cubicBezTo>
                  <a:cubicBezTo>
                    <a:pt x="3437" y="42"/>
                    <a:pt x="3370" y="1"/>
                    <a:pt x="3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57"/>
            <p:cNvSpPr/>
            <p:nvPr/>
          </p:nvSpPr>
          <p:spPr>
            <a:xfrm>
              <a:off x="4049725" y="3603225"/>
              <a:ext cx="55900" cy="286125"/>
            </a:xfrm>
            <a:custGeom>
              <a:avLst/>
              <a:gdLst/>
              <a:ahLst/>
              <a:cxnLst/>
              <a:rect l="l" t="t" r="r" b="b"/>
              <a:pathLst>
                <a:path w="2236" h="11445" extrusionOk="0">
                  <a:moveTo>
                    <a:pt x="1602" y="4996"/>
                  </a:moveTo>
                  <a:cubicBezTo>
                    <a:pt x="1602" y="5496"/>
                    <a:pt x="1669" y="6030"/>
                    <a:pt x="1602" y="6530"/>
                  </a:cubicBezTo>
                  <a:cubicBezTo>
                    <a:pt x="1669" y="7198"/>
                    <a:pt x="1669" y="7865"/>
                    <a:pt x="1635" y="8532"/>
                  </a:cubicBezTo>
                  <a:cubicBezTo>
                    <a:pt x="1635" y="9199"/>
                    <a:pt x="1568" y="9866"/>
                    <a:pt x="1368" y="10500"/>
                  </a:cubicBezTo>
                  <a:cubicBezTo>
                    <a:pt x="1283" y="10670"/>
                    <a:pt x="1222" y="10889"/>
                    <a:pt x="1042" y="10889"/>
                  </a:cubicBezTo>
                  <a:cubicBezTo>
                    <a:pt x="1010" y="10889"/>
                    <a:pt x="975" y="10882"/>
                    <a:pt x="935" y="10867"/>
                  </a:cubicBezTo>
                  <a:cubicBezTo>
                    <a:pt x="668" y="10767"/>
                    <a:pt x="601" y="10366"/>
                    <a:pt x="601" y="10100"/>
                  </a:cubicBezTo>
                  <a:cubicBezTo>
                    <a:pt x="601" y="9466"/>
                    <a:pt x="735" y="8832"/>
                    <a:pt x="835" y="8198"/>
                  </a:cubicBezTo>
                  <a:cubicBezTo>
                    <a:pt x="1035" y="7131"/>
                    <a:pt x="1368" y="6097"/>
                    <a:pt x="1602" y="4996"/>
                  </a:cubicBezTo>
                  <a:close/>
                  <a:moveTo>
                    <a:pt x="1856" y="1"/>
                  </a:moveTo>
                  <a:cubicBezTo>
                    <a:pt x="1785" y="1"/>
                    <a:pt x="1719" y="42"/>
                    <a:pt x="1735" y="126"/>
                  </a:cubicBezTo>
                  <a:cubicBezTo>
                    <a:pt x="1735" y="826"/>
                    <a:pt x="1735" y="1560"/>
                    <a:pt x="1669" y="2294"/>
                  </a:cubicBezTo>
                  <a:cubicBezTo>
                    <a:pt x="1602" y="2327"/>
                    <a:pt x="1568" y="2361"/>
                    <a:pt x="1568" y="2461"/>
                  </a:cubicBezTo>
                  <a:lnTo>
                    <a:pt x="1568" y="2861"/>
                  </a:lnTo>
                  <a:cubicBezTo>
                    <a:pt x="1502" y="3395"/>
                    <a:pt x="1402" y="3962"/>
                    <a:pt x="1268" y="4496"/>
                  </a:cubicBezTo>
                  <a:cubicBezTo>
                    <a:pt x="935" y="5863"/>
                    <a:pt x="501" y="7231"/>
                    <a:pt x="234" y="8632"/>
                  </a:cubicBezTo>
                  <a:cubicBezTo>
                    <a:pt x="101" y="9232"/>
                    <a:pt x="1" y="10000"/>
                    <a:pt x="167" y="10633"/>
                  </a:cubicBezTo>
                  <a:cubicBezTo>
                    <a:pt x="274" y="11060"/>
                    <a:pt x="658" y="11445"/>
                    <a:pt x="1081" y="11445"/>
                  </a:cubicBezTo>
                  <a:cubicBezTo>
                    <a:pt x="1187" y="11445"/>
                    <a:pt x="1295" y="11421"/>
                    <a:pt x="1402" y="11367"/>
                  </a:cubicBezTo>
                  <a:cubicBezTo>
                    <a:pt x="1969" y="11134"/>
                    <a:pt x="2035" y="10300"/>
                    <a:pt x="2102" y="9733"/>
                  </a:cubicBezTo>
                  <a:cubicBezTo>
                    <a:pt x="2202" y="9032"/>
                    <a:pt x="2236" y="8298"/>
                    <a:pt x="2202" y="7564"/>
                  </a:cubicBezTo>
                  <a:cubicBezTo>
                    <a:pt x="2169" y="6797"/>
                    <a:pt x="2169" y="5930"/>
                    <a:pt x="2102" y="5029"/>
                  </a:cubicBezTo>
                  <a:cubicBezTo>
                    <a:pt x="2102" y="4195"/>
                    <a:pt x="2102" y="3361"/>
                    <a:pt x="2002" y="2528"/>
                  </a:cubicBezTo>
                  <a:cubicBezTo>
                    <a:pt x="2035" y="1760"/>
                    <a:pt x="2035" y="960"/>
                    <a:pt x="2002" y="126"/>
                  </a:cubicBezTo>
                  <a:cubicBezTo>
                    <a:pt x="2002" y="42"/>
                    <a:pt x="1927" y="1"/>
                    <a:pt x="18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57"/>
            <p:cNvSpPr/>
            <p:nvPr/>
          </p:nvSpPr>
          <p:spPr>
            <a:xfrm>
              <a:off x="4846125" y="4739275"/>
              <a:ext cx="704700" cy="22800"/>
            </a:xfrm>
            <a:custGeom>
              <a:avLst/>
              <a:gdLst/>
              <a:ahLst/>
              <a:cxnLst/>
              <a:rect l="l" t="t" r="r" b="b"/>
              <a:pathLst>
                <a:path w="28188" h="912" extrusionOk="0">
                  <a:moveTo>
                    <a:pt x="14864" y="0"/>
                  </a:moveTo>
                  <a:cubicBezTo>
                    <a:pt x="13606" y="0"/>
                    <a:pt x="12343" y="15"/>
                    <a:pt x="11075" y="50"/>
                  </a:cubicBezTo>
                  <a:cubicBezTo>
                    <a:pt x="9307" y="50"/>
                    <a:pt x="7473" y="83"/>
                    <a:pt x="5671" y="183"/>
                  </a:cubicBezTo>
                  <a:cubicBezTo>
                    <a:pt x="3870" y="250"/>
                    <a:pt x="2036" y="383"/>
                    <a:pt x="234" y="450"/>
                  </a:cubicBezTo>
                  <a:cubicBezTo>
                    <a:pt x="1" y="450"/>
                    <a:pt x="1" y="817"/>
                    <a:pt x="234" y="817"/>
                  </a:cubicBezTo>
                  <a:cubicBezTo>
                    <a:pt x="2236" y="750"/>
                    <a:pt x="4304" y="750"/>
                    <a:pt x="6339" y="750"/>
                  </a:cubicBezTo>
                  <a:cubicBezTo>
                    <a:pt x="8718" y="750"/>
                    <a:pt x="11112" y="735"/>
                    <a:pt x="13502" y="735"/>
                  </a:cubicBezTo>
                  <a:cubicBezTo>
                    <a:pt x="14696" y="735"/>
                    <a:pt x="15890" y="739"/>
                    <a:pt x="17080" y="750"/>
                  </a:cubicBezTo>
                  <a:cubicBezTo>
                    <a:pt x="18881" y="783"/>
                    <a:pt x="20716" y="783"/>
                    <a:pt x="22517" y="817"/>
                  </a:cubicBezTo>
                  <a:cubicBezTo>
                    <a:pt x="23791" y="864"/>
                    <a:pt x="25081" y="911"/>
                    <a:pt x="26353" y="911"/>
                  </a:cubicBezTo>
                  <a:cubicBezTo>
                    <a:pt x="26879" y="911"/>
                    <a:pt x="27403" y="903"/>
                    <a:pt x="27921" y="884"/>
                  </a:cubicBezTo>
                  <a:cubicBezTo>
                    <a:pt x="28188" y="884"/>
                    <a:pt x="28188" y="550"/>
                    <a:pt x="27921" y="517"/>
                  </a:cubicBezTo>
                  <a:cubicBezTo>
                    <a:pt x="25919" y="250"/>
                    <a:pt x="23884" y="216"/>
                    <a:pt x="21850" y="116"/>
                  </a:cubicBezTo>
                  <a:cubicBezTo>
                    <a:pt x="19546" y="51"/>
                    <a:pt x="17215" y="0"/>
                    <a:pt x="148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57"/>
            <p:cNvSpPr/>
            <p:nvPr/>
          </p:nvSpPr>
          <p:spPr>
            <a:xfrm>
              <a:off x="5546625" y="4072950"/>
              <a:ext cx="20875" cy="689275"/>
            </a:xfrm>
            <a:custGeom>
              <a:avLst/>
              <a:gdLst/>
              <a:ahLst/>
              <a:cxnLst/>
              <a:rect l="l" t="t" r="r" b="b"/>
              <a:pathLst>
                <a:path w="835" h="27571" extrusionOk="0">
                  <a:moveTo>
                    <a:pt x="268" y="0"/>
                  </a:moveTo>
                  <a:cubicBezTo>
                    <a:pt x="234" y="0"/>
                    <a:pt x="201" y="17"/>
                    <a:pt x="201" y="50"/>
                  </a:cubicBezTo>
                  <a:cubicBezTo>
                    <a:pt x="201" y="1051"/>
                    <a:pt x="168" y="2085"/>
                    <a:pt x="168" y="3086"/>
                  </a:cubicBezTo>
                  <a:cubicBezTo>
                    <a:pt x="201" y="4086"/>
                    <a:pt x="234" y="5054"/>
                    <a:pt x="234" y="6054"/>
                  </a:cubicBezTo>
                  <a:cubicBezTo>
                    <a:pt x="301" y="7856"/>
                    <a:pt x="301" y="9590"/>
                    <a:pt x="301" y="11392"/>
                  </a:cubicBezTo>
                  <a:cubicBezTo>
                    <a:pt x="234" y="13193"/>
                    <a:pt x="201" y="14927"/>
                    <a:pt x="168" y="16729"/>
                  </a:cubicBezTo>
                  <a:cubicBezTo>
                    <a:pt x="134" y="20265"/>
                    <a:pt x="67" y="23834"/>
                    <a:pt x="1" y="27370"/>
                  </a:cubicBezTo>
                  <a:cubicBezTo>
                    <a:pt x="1" y="27511"/>
                    <a:pt x="89" y="27571"/>
                    <a:pt x="182" y="27571"/>
                  </a:cubicBezTo>
                  <a:cubicBezTo>
                    <a:pt x="288" y="27571"/>
                    <a:pt x="401" y="27494"/>
                    <a:pt x="401" y="27370"/>
                  </a:cubicBezTo>
                  <a:cubicBezTo>
                    <a:pt x="534" y="25368"/>
                    <a:pt x="635" y="23367"/>
                    <a:pt x="701" y="21365"/>
                  </a:cubicBezTo>
                  <a:cubicBezTo>
                    <a:pt x="768" y="19564"/>
                    <a:pt x="835" y="17830"/>
                    <a:pt x="835" y="16028"/>
                  </a:cubicBezTo>
                  <a:cubicBezTo>
                    <a:pt x="835" y="14227"/>
                    <a:pt x="801" y="12492"/>
                    <a:pt x="735" y="10691"/>
                  </a:cubicBezTo>
                  <a:cubicBezTo>
                    <a:pt x="701" y="8890"/>
                    <a:pt x="668" y="7155"/>
                    <a:pt x="635" y="5354"/>
                  </a:cubicBezTo>
                  <a:cubicBezTo>
                    <a:pt x="568" y="4487"/>
                    <a:pt x="568" y="3586"/>
                    <a:pt x="534" y="2719"/>
                  </a:cubicBezTo>
                  <a:cubicBezTo>
                    <a:pt x="501" y="1851"/>
                    <a:pt x="368" y="984"/>
                    <a:pt x="334" y="50"/>
                  </a:cubicBezTo>
                  <a:cubicBezTo>
                    <a:pt x="334" y="17"/>
                    <a:pt x="301" y="0"/>
                    <a:pt x="2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57"/>
            <p:cNvSpPr/>
            <p:nvPr/>
          </p:nvSpPr>
          <p:spPr>
            <a:xfrm>
              <a:off x="5537450" y="4753000"/>
              <a:ext cx="93425" cy="147625"/>
            </a:xfrm>
            <a:custGeom>
              <a:avLst/>
              <a:gdLst/>
              <a:ahLst/>
              <a:cxnLst/>
              <a:rect l="l" t="t" r="r" b="b"/>
              <a:pathLst>
                <a:path w="3737" h="5905" extrusionOk="0">
                  <a:moveTo>
                    <a:pt x="434" y="468"/>
                  </a:moveTo>
                  <a:lnTo>
                    <a:pt x="434" y="468"/>
                  </a:lnTo>
                  <a:cubicBezTo>
                    <a:pt x="1102" y="1035"/>
                    <a:pt x="1735" y="1669"/>
                    <a:pt x="2269" y="2369"/>
                  </a:cubicBezTo>
                  <a:cubicBezTo>
                    <a:pt x="2769" y="3003"/>
                    <a:pt x="3270" y="3737"/>
                    <a:pt x="3337" y="4538"/>
                  </a:cubicBezTo>
                  <a:cubicBezTo>
                    <a:pt x="3337" y="4738"/>
                    <a:pt x="3337" y="4971"/>
                    <a:pt x="3270" y="5171"/>
                  </a:cubicBezTo>
                  <a:cubicBezTo>
                    <a:pt x="3270" y="5238"/>
                    <a:pt x="3236" y="5338"/>
                    <a:pt x="3203" y="5405"/>
                  </a:cubicBezTo>
                  <a:cubicBezTo>
                    <a:pt x="3183" y="5504"/>
                    <a:pt x="3129" y="5532"/>
                    <a:pt x="3060" y="5532"/>
                  </a:cubicBezTo>
                  <a:cubicBezTo>
                    <a:pt x="3012" y="5532"/>
                    <a:pt x="2957" y="5519"/>
                    <a:pt x="2903" y="5505"/>
                  </a:cubicBezTo>
                  <a:cubicBezTo>
                    <a:pt x="2569" y="5371"/>
                    <a:pt x="2336" y="5138"/>
                    <a:pt x="2102" y="4838"/>
                  </a:cubicBezTo>
                  <a:cubicBezTo>
                    <a:pt x="1669" y="4204"/>
                    <a:pt x="1335" y="3470"/>
                    <a:pt x="1002" y="2736"/>
                  </a:cubicBezTo>
                  <a:cubicBezTo>
                    <a:pt x="835" y="2336"/>
                    <a:pt x="601" y="1902"/>
                    <a:pt x="535" y="1469"/>
                  </a:cubicBezTo>
                  <a:cubicBezTo>
                    <a:pt x="434" y="1168"/>
                    <a:pt x="434" y="835"/>
                    <a:pt x="434" y="468"/>
                  </a:cubicBezTo>
                  <a:close/>
                  <a:moveTo>
                    <a:pt x="605" y="1"/>
                  </a:moveTo>
                  <a:cubicBezTo>
                    <a:pt x="501" y="1"/>
                    <a:pt x="412" y="45"/>
                    <a:pt x="368" y="134"/>
                  </a:cubicBezTo>
                  <a:cubicBezTo>
                    <a:pt x="268" y="134"/>
                    <a:pt x="201" y="168"/>
                    <a:pt x="201" y="201"/>
                  </a:cubicBezTo>
                  <a:cubicBezTo>
                    <a:pt x="1" y="701"/>
                    <a:pt x="101" y="1335"/>
                    <a:pt x="268" y="1836"/>
                  </a:cubicBezTo>
                  <a:cubicBezTo>
                    <a:pt x="434" y="2369"/>
                    <a:pt x="701" y="2903"/>
                    <a:pt x="901" y="3403"/>
                  </a:cubicBezTo>
                  <a:cubicBezTo>
                    <a:pt x="1268" y="4171"/>
                    <a:pt x="1669" y="5071"/>
                    <a:pt x="2369" y="5572"/>
                  </a:cubicBezTo>
                  <a:cubicBezTo>
                    <a:pt x="2522" y="5699"/>
                    <a:pt x="2832" y="5905"/>
                    <a:pt x="3103" y="5905"/>
                  </a:cubicBezTo>
                  <a:cubicBezTo>
                    <a:pt x="3186" y="5905"/>
                    <a:pt x="3266" y="5885"/>
                    <a:pt x="3337" y="5838"/>
                  </a:cubicBezTo>
                  <a:cubicBezTo>
                    <a:pt x="3603" y="5638"/>
                    <a:pt x="3670" y="5071"/>
                    <a:pt x="3703" y="4738"/>
                  </a:cubicBezTo>
                  <a:cubicBezTo>
                    <a:pt x="3737" y="3770"/>
                    <a:pt x="3270" y="2903"/>
                    <a:pt x="2736" y="2169"/>
                  </a:cubicBezTo>
                  <a:cubicBezTo>
                    <a:pt x="2202" y="1369"/>
                    <a:pt x="1535" y="635"/>
                    <a:pt x="768" y="34"/>
                  </a:cubicBezTo>
                  <a:cubicBezTo>
                    <a:pt x="712" y="12"/>
                    <a:pt x="657" y="1"/>
                    <a:pt x="6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57"/>
            <p:cNvSpPr/>
            <p:nvPr/>
          </p:nvSpPr>
          <p:spPr>
            <a:xfrm>
              <a:off x="5542450" y="4745300"/>
              <a:ext cx="141800" cy="63550"/>
            </a:xfrm>
            <a:custGeom>
              <a:avLst/>
              <a:gdLst/>
              <a:ahLst/>
              <a:cxnLst/>
              <a:rect l="l" t="t" r="r" b="b"/>
              <a:pathLst>
                <a:path w="5672" h="2542" extrusionOk="0">
                  <a:moveTo>
                    <a:pt x="2189" y="526"/>
                  </a:moveTo>
                  <a:cubicBezTo>
                    <a:pt x="2443" y="526"/>
                    <a:pt x="2702" y="541"/>
                    <a:pt x="2970" y="576"/>
                  </a:cubicBezTo>
                  <a:cubicBezTo>
                    <a:pt x="3370" y="643"/>
                    <a:pt x="3804" y="743"/>
                    <a:pt x="4204" y="943"/>
                  </a:cubicBezTo>
                  <a:cubicBezTo>
                    <a:pt x="4504" y="1043"/>
                    <a:pt x="5105" y="1310"/>
                    <a:pt x="5205" y="1677"/>
                  </a:cubicBezTo>
                  <a:cubicBezTo>
                    <a:pt x="5271" y="2044"/>
                    <a:pt x="4671" y="2110"/>
                    <a:pt x="4404" y="2110"/>
                  </a:cubicBezTo>
                  <a:cubicBezTo>
                    <a:pt x="3904" y="2110"/>
                    <a:pt x="3403" y="1943"/>
                    <a:pt x="3003" y="1777"/>
                  </a:cubicBezTo>
                  <a:cubicBezTo>
                    <a:pt x="2569" y="1610"/>
                    <a:pt x="2169" y="1343"/>
                    <a:pt x="1736" y="1143"/>
                  </a:cubicBezTo>
                  <a:cubicBezTo>
                    <a:pt x="1469" y="1009"/>
                    <a:pt x="1202" y="876"/>
                    <a:pt x="1002" y="776"/>
                  </a:cubicBezTo>
                  <a:cubicBezTo>
                    <a:pt x="902" y="709"/>
                    <a:pt x="835" y="676"/>
                    <a:pt x="802" y="643"/>
                  </a:cubicBezTo>
                  <a:cubicBezTo>
                    <a:pt x="1258" y="577"/>
                    <a:pt x="1714" y="526"/>
                    <a:pt x="2189" y="526"/>
                  </a:cubicBezTo>
                  <a:close/>
                  <a:moveTo>
                    <a:pt x="1898" y="0"/>
                  </a:moveTo>
                  <a:cubicBezTo>
                    <a:pt x="1328" y="0"/>
                    <a:pt x="762" y="63"/>
                    <a:pt x="234" y="176"/>
                  </a:cubicBezTo>
                  <a:cubicBezTo>
                    <a:pt x="1" y="209"/>
                    <a:pt x="1" y="643"/>
                    <a:pt x="234" y="676"/>
                  </a:cubicBezTo>
                  <a:cubicBezTo>
                    <a:pt x="501" y="1009"/>
                    <a:pt x="968" y="1176"/>
                    <a:pt x="1302" y="1376"/>
                  </a:cubicBezTo>
                  <a:cubicBezTo>
                    <a:pt x="1736" y="1643"/>
                    <a:pt x="2203" y="1877"/>
                    <a:pt x="2670" y="2110"/>
                  </a:cubicBezTo>
                  <a:cubicBezTo>
                    <a:pt x="3188" y="2308"/>
                    <a:pt x="3835" y="2542"/>
                    <a:pt x="4433" y="2542"/>
                  </a:cubicBezTo>
                  <a:cubicBezTo>
                    <a:pt x="4643" y="2542"/>
                    <a:pt x="4847" y="2513"/>
                    <a:pt x="5038" y="2444"/>
                  </a:cubicBezTo>
                  <a:cubicBezTo>
                    <a:pt x="5338" y="2310"/>
                    <a:pt x="5572" y="2110"/>
                    <a:pt x="5638" y="1777"/>
                  </a:cubicBezTo>
                  <a:cubicBezTo>
                    <a:pt x="5672" y="1376"/>
                    <a:pt x="5371" y="1043"/>
                    <a:pt x="5071" y="843"/>
                  </a:cubicBezTo>
                  <a:cubicBezTo>
                    <a:pt x="4164" y="245"/>
                    <a:pt x="3022" y="0"/>
                    <a:pt x="1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57"/>
            <p:cNvSpPr/>
            <p:nvPr/>
          </p:nvSpPr>
          <p:spPr>
            <a:xfrm>
              <a:off x="5470750" y="4756350"/>
              <a:ext cx="80900" cy="145450"/>
            </a:xfrm>
            <a:custGeom>
              <a:avLst/>
              <a:gdLst/>
              <a:ahLst/>
              <a:cxnLst/>
              <a:rect l="l" t="t" r="r" b="b"/>
              <a:pathLst>
                <a:path w="3236" h="5818" extrusionOk="0">
                  <a:moveTo>
                    <a:pt x="2736" y="834"/>
                  </a:moveTo>
                  <a:lnTo>
                    <a:pt x="2736" y="834"/>
                  </a:lnTo>
                  <a:cubicBezTo>
                    <a:pt x="2669" y="1568"/>
                    <a:pt x="2602" y="2335"/>
                    <a:pt x="2535" y="3069"/>
                  </a:cubicBezTo>
                  <a:cubicBezTo>
                    <a:pt x="2435" y="3736"/>
                    <a:pt x="2335" y="4437"/>
                    <a:pt x="1902" y="4937"/>
                  </a:cubicBezTo>
                  <a:cubicBezTo>
                    <a:pt x="1735" y="5159"/>
                    <a:pt x="1454" y="5404"/>
                    <a:pt x="1172" y="5404"/>
                  </a:cubicBezTo>
                  <a:cubicBezTo>
                    <a:pt x="1115" y="5404"/>
                    <a:pt x="1057" y="5393"/>
                    <a:pt x="1001" y="5371"/>
                  </a:cubicBezTo>
                  <a:cubicBezTo>
                    <a:pt x="667" y="5237"/>
                    <a:pt x="667" y="4770"/>
                    <a:pt x="667" y="4470"/>
                  </a:cubicBezTo>
                  <a:cubicBezTo>
                    <a:pt x="734" y="3003"/>
                    <a:pt x="1735" y="1835"/>
                    <a:pt x="2736" y="834"/>
                  </a:cubicBezTo>
                  <a:close/>
                  <a:moveTo>
                    <a:pt x="2902" y="0"/>
                  </a:moveTo>
                  <a:cubicBezTo>
                    <a:pt x="2836" y="0"/>
                    <a:pt x="2769" y="0"/>
                    <a:pt x="2702" y="67"/>
                  </a:cubicBezTo>
                  <a:cubicBezTo>
                    <a:pt x="1902" y="834"/>
                    <a:pt x="1101" y="1668"/>
                    <a:pt x="667" y="2636"/>
                  </a:cubicBezTo>
                  <a:cubicBezTo>
                    <a:pt x="334" y="3403"/>
                    <a:pt x="0" y="4404"/>
                    <a:pt x="267" y="5204"/>
                  </a:cubicBezTo>
                  <a:cubicBezTo>
                    <a:pt x="423" y="5636"/>
                    <a:pt x="767" y="5818"/>
                    <a:pt x="1136" y="5818"/>
                  </a:cubicBezTo>
                  <a:cubicBezTo>
                    <a:pt x="1479" y="5818"/>
                    <a:pt x="1845" y="5661"/>
                    <a:pt x="2102" y="5404"/>
                  </a:cubicBezTo>
                  <a:cubicBezTo>
                    <a:pt x="2702" y="4837"/>
                    <a:pt x="2869" y="4003"/>
                    <a:pt x="2936" y="3203"/>
                  </a:cubicBezTo>
                  <a:cubicBezTo>
                    <a:pt x="3036" y="2269"/>
                    <a:pt x="3036" y="1368"/>
                    <a:pt x="3069" y="501"/>
                  </a:cubicBezTo>
                  <a:lnTo>
                    <a:pt x="3102" y="501"/>
                  </a:lnTo>
                  <a:cubicBezTo>
                    <a:pt x="3236" y="367"/>
                    <a:pt x="3203" y="201"/>
                    <a:pt x="3102" y="100"/>
                  </a:cubicBezTo>
                  <a:cubicBezTo>
                    <a:pt x="3069" y="0"/>
                    <a:pt x="3002" y="0"/>
                    <a:pt x="29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57"/>
            <p:cNvSpPr/>
            <p:nvPr/>
          </p:nvSpPr>
          <p:spPr>
            <a:xfrm>
              <a:off x="5384025" y="4750050"/>
              <a:ext cx="116775" cy="118150"/>
            </a:xfrm>
            <a:custGeom>
              <a:avLst/>
              <a:gdLst/>
              <a:ahLst/>
              <a:cxnLst/>
              <a:rect l="l" t="t" r="r" b="b"/>
              <a:pathLst>
                <a:path w="4671" h="4726" extrusionOk="0">
                  <a:moveTo>
                    <a:pt x="4170" y="586"/>
                  </a:moveTo>
                  <a:lnTo>
                    <a:pt x="4170" y="586"/>
                  </a:lnTo>
                  <a:cubicBezTo>
                    <a:pt x="4070" y="853"/>
                    <a:pt x="3903" y="1153"/>
                    <a:pt x="3736" y="1420"/>
                  </a:cubicBezTo>
                  <a:cubicBezTo>
                    <a:pt x="3536" y="1820"/>
                    <a:pt x="3302" y="2187"/>
                    <a:pt x="3036" y="2587"/>
                  </a:cubicBezTo>
                  <a:cubicBezTo>
                    <a:pt x="2635" y="3154"/>
                    <a:pt x="2068" y="3688"/>
                    <a:pt x="1401" y="3988"/>
                  </a:cubicBezTo>
                  <a:cubicBezTo>
                    <a:pt x="1298" y="4050"/>
                    <a:pt x="1003" y="4176"/>
                    <a:pt x="793" y="4176"/>
                  </a:cubicBezTo>
                  <a:cubicBezTo>
                    <a:pt x="664" y="4176"/>
                    <a:pt x="567" y="4128"/>
                    <a:pt x="567" y="3988"/>
                  </a:cubicBezTo>
                  <a:cubicBezTo>
                    <a:pt x="567" y="3655"/>
                    <a:pt x="834" y="3288"/>
                    <a:pt x="1001" y="3021"/>
                  </a:cubicBezTo>
                  <a:cubicBezTo>
                    <a:pt x="1368" y="2421"/>
                    <a:pt x="1968" y="1954"/>
                    <a:pt x="2535" y="1487"/>
                  </a:cubicBezTo>
                  <a:cubicBezTo>
                    <a:pt x="2802" y="1253"/>
                    <a:pt x="3136" y="1020"/>
                    <a:pt x="3503" y="853"/>
                  </a:cubicBezTo>
                  <a:cubicBezTo>
                    <a:pt x="3703" y="753"/>
                    <a:pt x="3903" y="653"/>
                    <a:pt x="4170" y="586"/>
                  </a:cubicBezTo>
                  <a:close/>
                  <a:moveTo>
                    <a:pt x="4226" y="1"/>
                  </a:moveTo>
                  <a:cubicBezTo>
                    <a:pt x="3981" y="1"/>
                    <a:pt x="3786" y="104"/>
                    <a:pt x="3569" y="186"/>
                  </a:cubicBezTo>
                  <a:cubicBezTo>
                    <a:pt x="3336" y="319"/>
                    <a:pt x="3069" y="453"/>
                    <a:pt x="2869" y="586"/>
                  </a:cubicBezTo>
                  <a:cubicBezTo>
                    <a:pt x="2402" y="853"/>
                    <a:pt x="1968" y="1153"/>
                    <a:pt x="1568" y="1520"/>
                  </a:cubicBezTo>
                  <a:cubicBezTo>
                    <a:pt x="967" y="2087"/>
                    <a:pt x="334" y="2788"/>
                    <a:pt x="134" y="3621"/>
                  </a:cubicBezTo>
                  <a:cubicBezTo>
                    <a:pt x="0" y="3988"/>
                    <a:pt x="0" y="4455"/>
                    <a:pt x="400" y="4656"/>
                  </a:cubicBezTo>
                  <a:cubicBezTo>
                    <a:pt x="510" y="4705"/>
                    <a:pt x="629" y="4725"/>
                    <a:pt x="750" y="4725"/>
                  </a:cubicBezTo>
                  <a:cubicBezTo>
                    <a:pt x="1035" y="4725"/>
                    <a:pt x="1334" y="4616"/>
                    <a:pt x="1568" y="4522"/>
                  </a:cubicBezTo>
                  <a:cubicBezTo>
                    <a:pt x="2402" y="4155"/>
                    <a:pt x="3036" y="3488"/>
                    <a:pt x="3536" y="2788"/>
                  </a:cubicBezTo>
                  <a:cubicBezTo>
                    <a:pt x="3803" y="2421"/>
                    <a:pt x="4003" y="1987"/>
                    <a:pt x="4203" y="1587"/>
                  </a:cubicBezTo>
                  <a:cubicBezTo>
                    <a:pt x="4403" y="1153"/>
                    <a:pt x="4637" y="753"/>
                    <a:pt x="4670" y="286"/>
                  </a:cubicBezTo>
                  <a:cubicBezTo>
                    <a:pt x="4670" y="152"/>
                    <a:pt x="4570" y="19"/>
                    <a:pt x="4403" y="19"/>
                  </a:cubicBezTo>
                  <a:cubicBezTo>
                    <a:pt x="4341" y="6"/>
                    <a:pt x="4282" y="1"/>
                    <a:pt x="4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57"/>
            <p:cNvSpPr/>
            <p:nvPr/>
          </p:nvSpPr>
          <p:spPr>
            <a:xfrm>
              <a:off x="5547475" y="4627725"/>
              <a:ext cx="109250" cy="103750"/>
            </a:xfrm>
            <a:custGeom>
              <a:avLst/>
              <a:gdLst/>
              <a:ahLst/>
              <a:cxnLst/>
              <a:rect l="l" t="t" r="r" b="b"/>
              <a:pathLst>
                <a:path w="4370" h="4150" extrusionOk="0">
                  <a:moveTo>
                    <a:pt x="3504" y="466"/>
                  </a:moveTo>
                  <a:cubicBezTo>
                    <a:pt x="3686" y="466"/>
                    <a:pt x="3862" y="509"/>
                    <a:pt x="3936" y="676"/>
                  </a:cubicBezTo>
                  <a:cubicBezTo>
                    <a:pt x="4036" y="909"/>
                    <a:pt x="3836" y="1376"/>
                    <a:pt x="3703" y="1576"/>
                  </a:cubicBezTo>
                  <a:cubicBezTo>
                    <a:pt x="3436" y="2177"/>
                    <a:pt x="2869" y="2644"/>
                    <a:pt x="2302" y="2977"/>
                  </a:cubicBezTo>
                  <a:cubicBezTo>
                    <a:pt x="1768" y="3311"/>
                    <a:pt x="1134" y="3578"/>
                    <a:pt x="500" y="3744"/>
                  </a:cubicBezTo>
                  <a:cubicBezTo>
                    <a:pt x="601" y="3411"/>
                    <a:pt x="667" y="3144"/>
                    <a:pt x="834" y="2844"/>
                  </a:cubicBezTo>
                  <a:cubicBezTo>
                    <a:pt x="1001" y="2477"/>
                    <a:pt x="1268" y="2177"/>
                    <a:pt x="1501" y="1843"/>
                  </a:cubicBezTo>
                  <a:lnTo>
                    <a:pt x="2268" y="1076"/>
                  </a:lnTo>
                  <a:cubicBezTo>
                    <a:pt x="2502" y="876"/>
                    <a:pt x="2769" y="642"/>
                    <a:pt x="3102" y="509"/>
                  </a:cubicBezTo>
                  <a:cubicBezTo>
                    <a:pt x="3206" y="494"/>
                    <a:pt x="3357" y="466"/>
                    <a:pt x="3504" y="466"/>
                  </a:cubicBezTo>
                  <a:close/>
                  <a:moveTo>
                    <a:pt x="3490" y="0"/>
                  </a:moveTo>
                  <a:cubicBezTo>
                    <a:pt x="3311" y="0"/>
                    <a:pt x="3119" y="25"/>
                    <a:pt x="2936" y="75"/>
                  </a:cubicBezTo>
                  <a:cubicBezTo>
                    <a:pt x="2535" y="209"/>
                    <a:pt x="2202" y="509"/>
                    <a:pt x="1868" y="742"/>
                  </a:cubicBezTo>
                  <a:cubicBezTo>
                    <a:pt x="1535" y="1042"/>
                    <a:pt x="1268" y="1343"/>
                    <a:pt x="967" y="1676"/>
                  </a:cubicBezTo>
                  <a:cubicBezTo>
                    <a:pt x="667" y="2010"/>
                    <a:pt x="434" y="2377"/>
                    <a:pt x="267" y="2744"/>
                  </a:cubicBezTo>
                  <a:cubicBezTo>
                    <a:pt x="167" y="2977"/>
                    <a:pt x="100" y="3177"/>
                    <a:pt x="33" y="3411"/>
                  </a:cubicBezTo>
                  <a:cubicBezTo>
                    <a:pt x="0" y="3644"/>
                    <a:pt x="33" y="3811"/>
                    <a:pt x="33" y="4011"/>
                  </a:cubicBezTo>
                  <a:cubicBezTo>
                    <a:pt x="65" y="4107"/>
                    <a:pt x="143" y="4149"/>
                    <a:pt x="222" y="4149"/>
                  </a:cubicBezTo>
                  <a:cubicBezTo>
                    <a:pt x="309" y="4149"/>
                    <a:pt x="399" y="4098"/>
                    <a:pt x="434" y="4011"/>
                  </a:cubicBezTo>
                  <a:lnTo>
                    <a:pt x="434" y="3978"/>
                  </a:lnTo>
                  <a:cubicBezTo>
                    <a:pt x="1334" y="3844"/>
                    <a:pt x="2202" y="3544"/>
                    <a:pt x="2969" y="2977"/>
                  </a:cubicBezTo>
                  <a:cubicBezTo>
                    <a:pt x="3603" y="2510"/>
                    <a:pt x="4136" y="1910"/>
                    <a:pt x="4303" y="1143"/>
                  </a:cubicBezTo>
                  <a:cubicBezTo>
                    <a:pt x="4370" y="709"/>
                    <a:pt x="4337" y="342"/>
                    <a:pt x="3970" y="75"/>
                  </a:cubicBezTo>
                  <a:cubicBezTo>
                    <a:pt x="3836" y="25"/>
                    <a:pt x="3669" y="0"/>
                    <a:pt x="3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57"/>
            <p:cNvSpPr/>
            <p:nvPr/>
          </p:nvSpPr>
          <p:spPr>
            <a:xfrm>
              <a:off x="5274775" y="4744450"/>
              <a:ext cx="144100" cy="113625"/>
            </a:xfrm>
            <a:custGeom>
              <a:avLst/>
              <a:gdLst/>
              <a:ahLst/>
              <a:cxnLst/>
              <a:rect l="l" t="t" r="r" b="b"/>
              <a:pathLst>
                <a:path w="5764" h="4545" extrusionOk="0">
                  <a:moveTo>
                    <a:pt x="3575" y="1"/>
                  </a:moveTo>
                  <a:cubicBezTo>
                    <a:pt x="3436" y="1"/>
                    <a:pt x="3301" y="4"/>
                    <a:pt x="3169" y="9"/>
                  </a:cubicBezTo>
                  <a:cubicBezTo>
                    <a:pt x="2402" y="176"/>
                    <a:pt x="1702" y="510"/>
                    <a:pt x="1101" y="1010"/>
                  </a:cubicBezTo>
                  <a:cubicBezTo>
                    <a:pt x="601" y="1410"/>
                    <a:pt x="167" y="2044"/>
                    <a:pt x="67" y="2711"/>
                  </a:cubicBezTo>
                  <a:cubicBezTo>
                    <a:pt x="0" y="3412"/>
                    <a:pt x="367" y="4012"/>
                    <a:pt x="1001" y="4346"/>
                  </a:cubicBezTo>
                  <a:cubicBezTo>
                    <a:pt x="1270" y="4480"/>
                    <a:pt x="1569" y="4545"/>
                    <a:pt x="1866" y="4545"/>
                  </a:cubicBezTo>
                  <a:cubicBezTo>
                    <a:pt x="2749" y="4545"/>
                    <a:pt x="3620" y="3976"/>
                    <a:pt x="3670" y="2978"/>
                  </a:cubicBezTo>
                  <a:cubicBezTo>
                    <a:pt x="3703" y="2378"/>
                    <a:pt x="3269" y="1811"/>
                    <a:pt x="2736" y="1577"/>
                  </a:cubicBezTo>
                  <a:cubicBezTo>
                    <a:pt x="2601" y="1527"/>
                    <a:pt x="2455" y="1502"/>
                    <a:pt x="2308" y="1502"/>
                  </a:cubicBezTo>
                  <a:cubicBezTo>
                    <a:pt x="1873" y="1502"/>
                    <a:pt x="1426" y="1720"/>
                    <a:pt x="1201" y="2144"/>
                  </a:cubicBezTo>
                  <a:cubicBezTo>
                    <a:pt x="901" y="2645"/>
                    <a:pt x="1168" y="3378"/>
                    <a:pt x="1735" y="3545"/>
                  </a:cubicBezTo>
                  <a:cubicBezTo>
                    <a:pt x="1806" y="3567"/>
                    <a:pt x="1879" y="3578"/>
                    <a:pt x="1951" y="3578"/>
                  </a:cubicBezTo>
                  <a:cubicBezTo>
                    <a:pt x="2424" y="3578"/>
                    <a:pt x="2885" y="3136"/>
                    <a:pt x="2769" y="2645"/>
                  </a:cubicBezTo>
                  <a:cubicBezTo>
                    <a:pt x="2752" y="2524"/>
                    <a:pt x="2646" y="2457"/>
                    <a:pt x="2542" y="2457"/>
                  </a:cubicBezTo>
                  <a:cubicBezTo>
                    <a:pt x="2446" y="2457"/>
                    <a:pt x="2351" y="2516"/>
                    <a:pt x="2335" y="2645"/>
                  </a:cubicBezTo>
                  <a:cubicBezTo>
                    <a:pt x="2335" y="2827"/>
                    <a:pt x="2196" y="2982"/>
                    <a:pt x="1994" y="2982"/>
                  </a:cubicBezTo>
                  <a:cubicBezTo>
                    <a:pt x="1975" y="2982"/>
                    <a:pt x="1955" y="2981"/>
                    <a:pt x="1935" y="2978"/>
                  </a:cubicBezTo>
                  <a:cubicBezTo>
                    <a:pt x="1768" y="2911"/>
                    <a:pt x="1668" y="2745"/>
                    <a:pt x="1668" y="2578"/>
                  </a:cubicBezTo>
                  <a:cubicBezTo>
                    <a:pt x="1600" y="2212"/>
                    <a:pt x="1908" y="2034"/>
                    <a:pt x="2238" y="2034"/>
                  </a:cubicBezTo>
                  <a:cubicBezTo>
                    <a:pt x="2388" y="2034"/>
                    <a:pt x="2543" y="2071"/>
                    <a:pt x="2669" y="2144"/>
                  </a:cubicBezTo>
                  <a:cubicBezTo>
                    <a:pt x="3503" y="2578"/>
                    <a:pt x="3236" y="3812"/>
                    <a:pt x="2369" y="4079"/>
                  </a:cubicBezTo>
                  <a:cubicBezTo>
                    <a:pt x="2227" y="4130"/>
                    <a:pt x="2082" y="4153"/>
                    <a:pt x="1940" y="4153"/>
                  </a:cubicBezTo>
                  <a:cubicBezTo>
                    <a:pt x="1613" y="4153"/>
                    <a:pt x="1300" y="4031"/>
                    <a:pt x="1068" y="3845"/>
                  </a:cubicBezTo>
                  <a:cubicBezTo>
                    <a:pt x="667" y="3545"/>
                    <a:pt x="534" y="3112"/>
                    <a:pt x="667" y="2645"/>
                  </a:cubicBezTo>
                  <a:cubicBezTo>
                    <a:pt x="901" y="1744"/>
                    <a:pt x="1735" y="1110"/>
                    <a:pt x="2535" y="743"/>
                  </a:cubicBezTo>
                  <a:cubicBezTo>
                    <a:pt x="3249" y="437"/>
                    <a:pt x="4060" y="307"/>
                    <a:pt x="4864" y="307"/>
                  </a:cubicBezTo>
                  <a:cubicBezTo>
                    <a:pt x="5112" y="307"/>
                    <a:pt x="5360" y="319"/>
                    <a:pt x="5604" y="343"/>
                  </a:cubicBezTo>
                  <a:cubicBezTo>
                    <a:pt x="5615" y="346"/>
                    <a:pt x="5624" y="347"/>
                    <a:pt x="5633" y="347"/>
                  </a:cubicBezTo>
                  <a:cubicBezTo>
                    <a:pt x="5742" y="347"/>
                    <a:pt x="5763" y="176"/>
                    <a:pt x="5671" y="176"/>
                  </a:cubicBezTo>
                  <a:cubicBezTo>
                    <a:pt x="4980" y="66"/>
                    <a:pt x="4244" y="1"/>
                    <a:pt x="3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57"/>
            <p:cNvSpPr/>
            <p:nvPr/>
          </p:nvSpPr>
          <p:spPr>
            <a:xfrm>
              <a:off x="5031275" y="4753275"/>
              <a:ext cx="258525" cy="105775"/>
            </a:xfrm>
            <a:custGeom>
              <a:avLst/>
              <a:gdLst/>
              <a:ahLst/>
              <a:cxnLst/>
              <a:rect l="l" t="t" r="r" b="b"/>
              <a:pathLst>
                <a:path w="10341" h="4231" extrusionOk="0">
                  <a:moveTo>
                    <a:pt x="1500" y="0"/>
                  </a:moveTo>
                  <a:cubicBezTo>
                    <a:pt x="1423" y="0"/>
                    <a:pt x="1345" y="8"/>
                    <a:pt x="1268" y="23"/>
                  </a:cubicBezTo>
                  <a:cubicBezTo>
                    <a:pt x="500" y="190"/>
                    <a:pt x="0" y="1124"/>
                    <a:pt x="67" y="1858"/>
                  </a:cubicBezTo>
                  <a:cubicBezTo>
                    <a:pt x="133" y="2792"/>
                    <a:pt x="801" y="3359"/>
                    <a:pt x="1735" y="3392"/>
                  </a:cubicBezTo>
                  <a:cubicBezTo>
                    <a:pt x="1787" y="3396"/>
                    <a:pt x="1840" y="3398"/>
                    <a:pt x="1892" y="3398"/>
                  </a:cubicBezTo>
                  <a:cubicBezTo>
                    <a:pt x="2699" y="3398"/>
                    <a:pt x="3445" y="2928"/>
                    <a:pt x="4103" y="2458"/>
                  </a:cubicBezTo>
                  <a:cubicBezTo>
                    <a:pt x="4837" y="1925"/>
                    <a:pt x="5571" y="1358"/>
                    <a:pt x="6471" y="1157"/>
                  </a:cubicBezTo>
                  <a:cubicBezTo>
                    <a:pt x="6801" y="1081"/>
                    <a:pt x="7159" y="1034"/>
                    <a:pt x="7517" y="1034"/>
                  </a:cubicBezTo>
                  <a:cubicBezTo>
                    <a:pt x="8101" y="1034"/>
                    <a:pt x="8685" y="1160"/>
                    <a:pt x="9140" y="1491"/>
                  </a:cubicBezTo>
                  <a:cubicBezTo>
                    <a:pt x="9507" y="1725"/>
                    <a:pt x="9774" y="2158"/>
                    <a:pt x="9774" y="2558"/>
                  </a:cubicBezTo>
                  <a:cubicBezTo>
                    <a:pt x="9774" y="3025"/>
                    <a:pt x="9473" y="3392"/>
                    <a:pt x="9107" y="3659"/>
                  </a:cubicBezTo>
                  <a:cubicBezTo>
                    <a:pt x="8901" y="3790"/>
                    <a:pt x="8653" y="3879"/>
                    <a:pt x="8405" y="3879"/>
                  </a:cubicBezTo>
                  <a:cubicBezTo>
                    <a:pt x="8210" y="3879"/>
                    <a:pt x="8015" y="3824"/>
                    <a:pt x="7839" y="3693"/>
                  </a:cubicBezTo>
                  <a:cubicBezTo>
                    <a:pt x="7505" y="3459"/>
                    <a:pt x="7439" y="2992"/>
                    <a:pt x="7605" y="2659"/>
                  </a:cubicBezTo>
                  <a:cubicBezTo>
                    <a:pt x="7748" y="2345"/>
                    <a:pt x="8037" y="2177"/>
                    <a:pt x="8348" y="2177"/>
                  </a:cubicBezTo>
                  <a:cubicBezTo>
                    <a:pt x="8400" y="2177"/>
                    <a:pt x="8453" y="2182"/>
                    <a:pt x="8506" y="2192"/>
                  </a:cubicBezTo>
                  <a:cubicBezTo>
                    <a:pt x="8673" y="2225"/>
                    <a:pt x="8873" y="2358"/>
                    <a:pt x="8940" y="2558"/>
                  </a:cubicBezTo>
                  <a:cubicBezTo>
                    <a:pt x="8940" y="2674"/>
                    <a:pt x="8840" y="2839"/>
                    <a:pt x="8706" y="2839"/>
                  </a:cubicBezTo>
                  <a:cubicBezTo>
                    <a:pt x="8685" y="2839"/>
                    <a:pt x="8662" y="2834"/>
                    <a:pt x="8640" y="2825"/>
                  </a:cubicBezTo>
                  <a:cubicBezTo>
                    <a:pt x="8598" y="2796"/>
                    <a:pt x="8556" y="2783"/>
                    <a:pt x="8518" y="2783"/>
                  </a:cubicBezTo>
                  <a:cubicBezTo>
                    <a:pt x="8339" y="2783"/>
                    <a:pt x="8220" y="3055"/>
                    <a:pt x="8439" y="3192"/>
                  </a:cubicBezTo>
                  <a:cubicBezTo>
                    <a:pt x="8531" y="3247"/>
                    <a:pt x="8633" y="3272"/>
                    <a:pt x="8736" y="3272"/>
                  </a:cubicBezTo>
                  <a:cubicBezTo>
                    <a:pt x="9007" y="3272"/>
                    <a:pt x="9286" y="3100"/>
                    <a:pt x="9407" y="2859"/>
                  </a:cubicBezTo>
                  <a:cubicBezTo>
                    <a:pt x="9607" y="2392"/>
                    <a:pt x="9273" y="1858"/>
                    <a:pt x="8906" y="1658"/>
                  </a:cubicBezTo>
                  <a:cubicBezTo>
                    <a:pt x="8693" y="1543"/>
                    <a:pt x="8474" y="1492"/>
                    <a:pt x="8263" y="1492"/>
                  </a:cubicBezTo>
                  <a:cubicBezTo>
                    <a:pt x="7552" y="1492"/>
                    <a:pt x="6931" y="2079"/>
                    <a:pt x="6905" y="2825"/>
                  </a:cubicBezTo>
                  <a:cubicBezTo>
                    <a:pt x="6841" y="3589"/>
                    <a:pt x="7567" y="4231"/>
                    <a:pt x="8328" y="4231"/>
                  </a:cubicBezTo>
                  <a:cubicBezTo>
                    <a:pt x="8365" y="4231"/>
                    <a:pt x="8402" y="4229"/>
                    <a:pt x="8439" y="4226"/>
                  </a:cubicBezTo>
                  <a:cubicBezTo>
                    <a:pt x="9273" y="4193"/>
                    <a:pt x="10141" y="3459"/>
                    <a:pt x="10241" y="2625"/>
                  </a:cubicBezTo>
                  <a:cubicBezTo>
                    <a:pt x="10341" y="1691"/>
                    <a:pt x="9674" y="857"/>
                    <a:pt x="8840" y="524"/>
                  </a:cubicBezTo>
                  <a:cubicBezTo>
                    <a:pt x="8395" y="335"/>
                    <a:pt x="7906" y="252"/>
                    <a:pt x="7409" y="252"/>
                  </a:cubicBezTo>
                  <a:cubicBezTo>
                    <a:pt x="6937" y="252"/>
                    <a:pt x="6459" y="327"/>
                    <a:pt x="6004" y="457"/>
                  </a:cubicBezTo>
                  <a:cubicBezTo>
                    <a:pt x="5070" y="724"/>
                    <a:pt x="4336" y="1324"/>
                    <a:pt x="3569" y="1858"/>
                  </a:cubicBezTo>
                  <a:cubicBezTo>
                    <a:pt x="3088" y="2187"/>
                    <a:pt x="2396" y="2651"/>
                    <a:pt x="1740" y="2651"/>
                  </a:cubicBezTo>
                  <a:cubicBezTo>
                    <a:pt x="1531" y="2651"/>
                    <a:pt x="1327" y="2604"/>
                    <a:pt x="1134" y="2492"/>
                  </a:cubicBezTo>
                  <a:cubicBezTo>
                    <a:pt x="434" y="2125"/>
                    <a:pt x="567" y="824"/>
                    <a:pt x="1334" y="624"/>
                  </a:cubicBezTo>
                  <a:cubicBezTo>
                    <a:pt x="1406" y="602"/>
                    <a:pt x="1483" y="592"/>
                    <a:pt x="1562" y="592"/>
                  </a:cubicBezTo>
                  <a:cubicBezTo>
                    <a:pt x="1851" y="592"/>
                    <a:pt x="2156" y="736"/>
                    <a:pt x="2235" y="1024"/>
                  </a:cubicBezTo>
                  <a:cubicBezTo>
                    <a:pt x="2235" y="1191"/>
                    <a:pt x="2168" y="1458"/>
                    <a:pt x="2001" y="1524"/>
                  </a:cubicBezTo>
                  <a:cubicBezTo>
                    <a:pt x="1978" y="1559"/>
                    <a:pt x="1927" y="1574"/>
                    <a:pt x="1871" y="1574"/>
                  </a:cubicBezTo>
                  <a:cubicBezTo>
                    <a:pt x="1766" y="1574"/>
                    <a:pt x="1646" y="1523"/>
                    <a:pt x="1668" y="1458"/>
                  </a:cubicBezTo>
                  <a:cubicBezTo>
                    <a:pt x="1728" y="1259"/>
                    <a:pt x="1574" y="1131"/>
                    <a:pt x="1412" y="1131"/>
                  </a:cubicBezTo>
                  <a:cubicBezTo>
                    <a:pt x="1302" y="1131"/>
                    <a:pt x="1188" y="1190"/>
                    <a:pt x="1134" y="1324"/>
                  </a:cubicBezTo>
                  <a:cubicBezTo>
                    <a:pt x="1001" y="1725"/>
                    <a:pt x="1401" y="2125"/>
                    <a:pt x="1801" y="2125"/>
                  </a:cubicBezTo>
                  <a:cubicBezTo>
                    <a:pt x="1823" y="2127"/>
                    <a:pt x="1845" y="2127"/>
                    <a:pt x="1866" y="2127"/>
                  </a:cubicBezTo>
                  <a:cubicBezTo>
                    <a:pt x="2262" y="2127"/>
                    <a:pt x="2509" y="1839"/>
                    <a:pt x="2635" y="1491"/>
                  </a:cubicBezTo>
                  <a:cubicBezTo>
                    <a:pt x="2908" y="705"/>
                    <a:pt x="2247" y="0"/>
                    <a:pt x="15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57"/>
            <p:cNvSpPr/>
            <p:nvPr/>
          </p:nvSpPr>
          <p:spPr>
            <a:xfrm>
              <a:off x="4991225" y="4771200"/>
              <a:ext cx="59250" cy="43125"/>
            </a:xfrm>
            <a:custGeom>
              <a:avLst/>
              <a:gdLst/>
              <a:ahLst/>
              <a:cxnLst/>
              <a:rect l="l" t="t" r="r" b="b"/>
              <a:pathLst>
                <a:path w="2370" h="1725" extrusionOk="0">
                  <a:moveTo>
                    <a:pt x="491" y="459"/>
                  </a:moveTo>
                  <a:cubicBezTo>
                    <a:pt x="524" y="459"/>
                    <a:pt x="546" y="474"/>
                    <a:pt x="568" y="474"/>
                  </a:cubicBezTo>
                  <a:cubicBezTo>
                    <a:pt x="835" y="574"/>
                    <a:pt x="1068" y="774"/>
                    <a:pt x="1268" y="941"/>
                  </a:cubicBezTo>
                  <a:lnTo>
                    <a:pt x="1669" y="1308"/>
                  </a:lnTo>
                  <a:cubicBezTo>
                    <a:pt x="1535" y="1308"/>
                    <a:pt x="1402" y="1274"/>
                    <a:pt x="1268" y="1241"/>
                  </a:cubicBezTo>
                  <a:cubicBezTo>
                    <a:pt x="1035" y="1141"/>
                    <a:pt x="768" y="974"/>
                    <a:pt x="601" y="774"/>
                  </a:cubicBezTo>
                  <a:cubicBezTo>
                    <a:pt x="535" y="674"/>
                    <a:pt x="435" y="574"/>
                    <a:pt x="435" y="474"/>
                  </a:cubicBezTo>
                  <a:cubicBezTo>
                    <a:pt x="457" y="463"/>
                    <a:pt x="475" y="459"/>
                    <a:pt x="491" y="459"/>
                  </a:cubicBezTo>
                  <a:close/>
                  <a:moveTo>
                    <a:pt x="415" y="0"/>
                  </a:moveTo>
                  <a:cubicBezTo>
                    <a:pt x="389" y="0"/>
                    <a:pt x="362" y="2"/>
                    <a:pt x="334" y="7"/>
                  </a:cubicBezTo>
                  <a:cubicBezTo>
                    <a:pt x="68" y="74"/>
                    <a:pt x="1" y="307"/>
                    <a:pt x="34" y="507"/>
                  </a:cubicBezTo>
                  <a:cubicBezTo>
                    <a:pt x="68" y="674"/>
                    <a:pt x="201" y="841"/>
                    <a:pt x="268" y="1008"/>
                  </a:cubicBezTo>
                  <a:cubicBezTo>
                    <a:pt x="501" y="1308"/>
                    <a:pt x="835" y="1475"/>
                    <a:pt x="1168" y="1608"/>
                  </a:cubicBezTo>
                  <a:cubicBezTo>
                    <a:pt x="1335" y="1675"/>
                    <a:pt x="1502" y="1675"/>
                    <a:pt x="1702" y="1708"/>
                  </a:cubicBezTo>
                  <a:cubicBezTo>
                    <a:pt x="1786" y="1708"/>
                    <a:pt x="1877" y="1725"/>
                    <a:pt x="1969" y="1725"/>
                  </a:cubicBezTo>
                  <a:cubicBezTo>
                    <a:pt x="2061" y="1725"/>
                    <a:pt x="2152" y="1708"/>
                    <a:pt x="2236" y="1641"/>
                  </a:cubicBezTo>
                  <a:cubicBezTo>
                    <a:pt x="2369" y="1575"/>
                    <a:pt x="2369" y="1341"/>
                    <a:pt x="2202" y="1308"/>
                  </a:cubicBezTo>
                  <a:lnTo>
                    <a:pt x="2036" y="1308"/>
                  </a:lnTo>
                  <a:cubicBezTo>
                    <a:pt x="1869" y="974"/>
                    <a:pt x="1669" y="741"/>
                    <a:pt x="1369" y="474"/>
                  </a:cubicBezTo>
                  <a:cubicBezTo>
                    <a:pt x="1235" y="340"/>
                    <a:pt x="1068" y="207"/>
                    <a:pt x="902" y="140"/>
                  </a:cubicBezTo>
                  <a:cubicBezTo>
                    <a:pt x="729" y="83"/>
                    <a:pt x="581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57"/>
            <p:cNvSpPr/>
            <p:nvPr/>
          </p:nvSpPr>
          <p:spPr>
            <a:xfrm>
              <a:off x="5003750" y="4825075"/>
              <a:ext cx="75900" cy="34475"/>
            </a:xfrm>
            <a:custGeom>
              <a:avLst/>
              <a:gdLst/>
              <a:ahLst/>
              <a:cxnLst/>
              <a:rect l="l" t="t" r="r" b="b"/>
              <a:pathLst>
                <a:path w="3036" h="1379" extrusionOk="0">
                  <a:moveTo>
                    <a:pt x="2202" y="354"/>
                  </a:moveTo>
                  <a:cubicBezTo>
                    <a:pt x="1868" y="587"/>
                    <a:pt x="1568" y="787"/>
                    <a:pt x="1201" y="921"/>
                  </a:cubicBezTo>
                  <a:cubicBezTo>
                    <a:pt x="1083" y="944"/>
                    <a:pt x="949" y="968"/>
                    <a:pt x="821" y="968"/>
                  </a:cubicBezTo>
                  <a:cubicBezTo>
                    <a:pt x="768" y="968"/>
                    <a:pt x="716" y="964"/>
                    <a:pt x="667" y="954"/>
                  </a:cubicBezTo>
                  <a:cubicBezTo>
                    <a:pt x="534" y="921"/>
                    <a:pt x="501" y="821"/>
                    <a:pt x="567" y="754"/>
                  </a:cubicBezTo>
                  <a:cubicBezTo>
                    <a:pt x="667" y="620"/>
                    <a:pt x="901" y="587"/>
                    <a:pt x="1034" y="520"/>
                  </a:cubicBezTo>
                  <a:lnTo>
                    <a:pt x="1668" y="420"/>
                  </a:lnTo>
                  <a:cubicBezTo>
                    <a:pt x="1835" y="354"/>
                    <a:pt x="2002" y="354"/>
                    <a:pt x="2202" y="354"/>
                  </a:cubicBezTo>
                  <a:close/>
                  <a:moveTo>
                    <a:pt x="1678" y="0"/>
                  </a:moveTo>
                  <a:cubicBezTo>
                    <a:pt x="1592" y="0"/>
                    <a:pt x="1499" y="8"/>
                    <a:pt x="1401" y="20"/>
                  </a:cubicBezTo>
                  <a:cubicBezTo>
                    <a:pt x="1034" y="87"/>
                    <a:pt x="567" y="120"/>
                    <a:pt x="267" y="354"/>
                  </a:cubicBezTo>
                  <a:cubicBezTo>
                    <a:pt x="0" y="620"/>
                    <a:pt x="0" y="1121"/>
                    <a:pt x="367" y="1288"/>
                  </a:cubicBezTo>
                  <a:cubicBezTo>
                    <a:pt x="502" y="1355"/>
                    <a:pt x="648" y="1379"/>
                    <a:pt x="794" y="1379"/>
                  </a:cubicBezTo>
                  <a:cubicBezTo>
                    <a:pt x="1008" y="1379"/>
                    <a:pt x="1223" y="1327"/>
                    <a:pt x="1401" y="1288"/>
                  </a:cubicBezTo>
                  <a:cubicBezTo>
                    <a:pt x="1768" y="1154"/>
                    <a:pt x="2102" y="954"/>
                    <a:pt x="2402" y="687"/>
                  </a:cubicBezTo>
                  <a:cubicBezTo>
                    <a:pt x="2469" y="620"/>
                    <a:pt x="2469" y="520"/>
                    <a:pt x="2402" y="454"/>
                  </a:cubicBezTo>
                  <a:lnTo>
                    <a:pt x="2402" y="454"/>
                  </a:lnTo>
                  <a:cubicBezTo>
                    <a:pt x="2485" y="470"/>
                    <a:pt x="2560" y="479"/>
                    <a:pt x="2635" y="479"/>
                  </a:cubicBezTo>
                  <a:cubicBezTo>
                    <a:pt x="2711" y="479"/>
                    <a:pt x="2786" y="470"/>
                    <a:pt x="2869" y="454"/>
                  </a:cubicBezTo>
                  <a:cubicBezTo>
                    <a:pt x="3036" y="420"/>
                    <a:pt x="2936" y="153"/>
                    <a:pt x="2769" y="153"/>
                  </a:cubicBezTo>
                  <a:cubicBezTo>
                    <a:pt x="2749" y="160"/>
                    <a:pt x="2728" y="163"/>
                    <a:pt x="2705" y="163"/>
                  </a:cubicBezTo>
                  <a:cubicBezTo>
                    <a:pt x="2614" y="163"/>
                    <a:pt x="2502" y="120"/>
                    <a:pt x="2369" y="120"/>
                  </a:cubicBezTo>
                  <a:cubicBezTo>
                    <a:pt x="2235" y="87"/>
                    <a:pt x="2168" y="87"/>
                    <a:pt x="2035" y="87"/>
                  </a:cubicBezTo>
                  <a:cubicBezTo>
                    <a:pt x="1950" y="23"/>
                    <a:pt x="1826" y="0"/>
                    <a:pt x="16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57"/>
            <p:cNvSpPr/>
            <p:nvPr/>
          </p:nvSpPr>
          <p:spPr>
            <a:xfrm>
              <a:off x="5063775" y="4818875"/>
              <a:ext cx="52500" cy="56950"/>
            </a:xfrm>
            <a:custGeom>
              <a:avLst/>
              <a:gdLst/>
              <a:ahLst/>
              <a:cxnLst/>
              <a:rect l="l" t="t" r="r" b="b"/>
              <a:pathLst>
                <a:path w="2100" h="2278" extrusionOk="0">
                  <a:moveTo>
                    <a:pt x="1635" y="535"/>
                  </a:moveTo>
                  <a:lnTo>
                    <a:pt x="1635" y="535"/>
                  </a:lnTo>
                  <a:cubicBezTo>
                    <a:pt x="1502" y="735"/>
                    <a:pt x="1435" y="1002"/>
                    <a:pt x="1302" y="1202"/>
                  </a:cubicBezTo>
                  <a:cubicBezTo>
                    <a:pt x="1168" y="1402"/>
                    <a:pt x="1002" y="1669"/>
                    <a:pt x="768" y="1769"/>
                  </a:cubicBezTo>
                  <a:cubicBezTo>
                    <a:pt x="713" y="1806"/>
                    <a:pt x="648" y="1832"/>
                    <a:pt x="590" y="1832"/>
                  </a:cubicBezTo>
                  <a:cubicBezTo>
                    <a:pt x="542" y="1832"/>
                    <a:pt x="498" y="1814"/>
                    <a:pt x="468" y="1769"/>
                  </a:cubicBezTo>
                  <a:cubicBezTo>
                    <a:pt x="435" y="1702"/>
                    <a:pt x="435" y="1569"/>
                    <a:pt x="468" y="1502"/>
                  </a:cubicBezTo>
                  <a:cubicBezTo>
                    <a:pt x="601" y="1235"/>
                    <a:pt x="835" y="1069"/>
                    <a:pt x="1035" y="902"/>
                  </a:cubicBezTo>
                  <a:cubicBezTo>
                    <a:pt x="1302" y="768"/>
                    <a:pt x="1469" y="668"/>
                    <a:pt x="1635" y="535"/>
                  </a:cubicBezTo>
                  <a:close/>
                  <a:moveTo>
                    <a:pt x="1921" y="1"/>
                  </a:moveTo>
                  <a:cubicBezTo>
                    <a:pt x="1895" y="1"/>
                    <a:pt x="1866" y="11"/>
                    <a:pt x="1836" y="35"/>
                  </a:cubicBezTo>
                  <a:cubicBezTo>
                    <a:pt x="1469" y="268"/>
                    <a:pt x="1035" y="535"/>
                    <a:pt x="635" y="768"/>
                  </a:cubicBezTo>
                  <a:cubicBezTo>
                    <a:pt x="335" y="1002"/>
                    <a:pt x="1" y="1335"/>
                    <a:pt x="1" y="1736"/>
                  </a:cubicBezTo>
                  <a:cubicBezTo>
                    <a:pt x="1" y="1936"/>
                    <a:pt x="134" y="2103"/>
                    <a:pt x="301" y="2203"/>
                  </a:cubicBezTo>
                  <a:cubicBezTo>
                    <a:pt x="368" y="2256"/>
                    <a:pt x="445" y="2277"/>
                    <a:pt x="525" y="2277"/>
                  </a:cubicBezTo>
                  <a:cubicBezTo>
                    <a:pt x="644" y="2277"/>
                    <a:pt x="768" y="2229"/>
                    <a:pt x="868" y="2169"/>
                  </a:cubicBezTo>
                  <a:cubicBezTo>
                    <a:pt x="1202" y="2003"/>
                    <a:pt x="1435" y="1702"/>
                    <a:pt x="1602" y="1402"/>
                  </a:cubicBezTo>
                  <a:cubicBezTo>
                    <a:pt x="1736" y="1102"/>
                    <a:pt x="1869" y="768"/>
                    <a:pt x="1936" y="401"/>
                  </a:cubicBezTo>
                  <a:cubicBezTo>
                    <a:pt x="1936" y="368"/>
                    <a:pt x="1936" y="335"/>
                    <a:pt x="1869" y="268"/>
                  </a:cubicBezTo>
                  <a:lnTo>
                    <a:pt x="1936" y="235"/>
                  </a:lnTo>
                  <a:cubicBezTo>
                    <a:pt x="2100" y="207"/>
                    <a:pt x="2040" y="1"/>
                    <a:pt x="19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57"/>
            <p:cNvSpPr/>
            <p:nvPr/>
          </p:nvSpPr>
          <p:spPr>
            <a:xfrm>
              <a:off x="5130500" y="4780275"/>
              <a:ext cx="40900" cy="74950"/>
            </a:xfrm>
            <a:custGeom>
              <a:avLst/>
              <a:gdLst/>
              <a:ahLst/>
              <a:cxnLst/>
              <a:rect l="l" t="t" r="r" b="b"/>
              <a:pathLst>
                <a:path w="1636" h="2998" extrusionOk="0">
                  <a:moveTo>
                    <a:pt x="1168" y="544"/>
                  </a:moveTo>
                  <a:lnTo>
                    <a:pt x="1168" y="544"/>
                  </a:lnTo>
                  <a:cubicBezTo>
                    <a:pt x="1268" y="945"/>
                    <a:pt x="1268" y="1412"/>
                    <a:pt x="1135" y="1812"/>
                  </a:cubicBezTo>
                  <a:cubicBezTo>
                    <a:pt x="1101" y="2046"/>
                    <a:pt x="1001" y="2246"/>
                    <a:pt x="868" y="2412"/>
                  </a:cubicBezTo>
                  <a:cubicBezTo>
                    <a:pt x="834" y="2446"/>
                    <a:pt x="801" y="2546"/>
                    <a:pt x="701" y="2579"/>
                  </a:cubicBezTo>
                  <a:cubicBezTo>
                    <a:pt x="668" y="2613"/>
                    <a:pt x="634" y="2613"/>
                    <a:pt x="601" y="2646"/>
                  </a:cubicBezTo>
                  <a:lnTo>
                    <a:pt x="534" y="2646"/>
                  </a:lnTo>
                  <a:lnTo>
                    <a:pt x="501" y="2579"/>
                  </a:lnTo>
                  <a:cubicBezTo>
                    <a:pt x="501" y="2513"/>
                    <a:pt x="468" y="2446"/>
                    <a:pt x="468" y="2412"/>
                  </a:cubicBezTo>
                  <a:cubicBezTo>
                    <a:pt x="401" y="2312"/>
                    <a:pt x="401" y="2212"/>
                    <a:pt x="401" y="2112"/>
                  </a:cubicBezTo>
                  <a:cubicBezTo>
                    <a:pt x="401" y="1912"/>
                    <a:pt x="501" y="1645"/>
                    <a:pt x="568" y="1445"/>
                  </a:cubicBezTo>
                  <a:cubicBezTo>
                    <a:pt x="768" y="1078"/>
                    <a:pt x="935" y="745"/>
                    <a:pt x="1168" y="544"/>
                  </a:cubicBezTo>
                  <a:close/>
                  <a:moveTo>
                    <a:pt x="1232" y="1"/>
                  </a:moveTo>
                  <a:cubicBezTo>
                    <a:pt x="1191" y="1"/>
                    <a:pt x="1147" y="14"/>
                    <a:pt x="1101" y="44"/>
                  </a:cubicBezTo>
                  <a:cubicBezTo>
                    <a:pt x="668" y="278"/>
                    <a:pt x="468" y="745"/>
                    <a:pt x="267" y="1145"/>
                  </a:cubicBezTo>
                  <a:cubicBezTo>
                    <a:pt x="101" y="1579"/>
                    <a:pt x="1" y="2046"/>
                    <a:pt x="134" y="2479"/>
                  </a:cubicBezTo>
                  <a:cubicBezTo>
                    <a:pt x="167" y="2713"/>
                    <a:pt x="267" y="2946"/>
                    <a:pt x="501" y="2980"/>
                  </a:cubicBezTo>
                  <a:cubicBezTo>
                    <a:pt x="538" y="2992"/>
                    <a:pt x="575" y="2997"/>
                    <a:pt x="613" y="2997"/>
                  </a:cubicBezTo>
                  <a:cubicBezTo>
                    <a:pt x="782" y="2997"/>
                    <a:pt x="953" y="2888"/>
                    <a:pt x="1035" y="2779"/>
                  </a:cubicBezTo>
                  <a:cubicBezTo>
                    <a:pt x="1335" y="2513"/>
                    <a:pt x="1468" y="2079"/>
                    <a:pt x="1535" y="1679"/>
                  </a:cubicBezTo>
                  <a:cubicBezTo>
                    <a:pt x="1635" y="1245"/>
                    <a:pt x="1602" y="778"/>
                    <a:pt x="1502" y="378"/>
                  </a:cubicBezTo>
                  <a:cubicBezTo>
                    <a:pt x="1502" y="311"/>
                    <a:pt x="1468" y="278"/>
                    <a:pt x="1468" y="278"/>
                  </a:cubicBezTo>
                  <a:cubicBezTo>
                    <a:pt x="1468" y="149"/>
                    <a:pt x="1369" y="1"/>
                    <a:pt x="12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57"/>
            <p:cNvSpPr/>
            <p:nvPr/>
          </p:nvSpPr>
          <p:spPr>
            <a:xfrm>
              <a:off x="5150525" y="4794075"/>
              <a:ext cx="16700" cy="16875"/>
            </a:xfrm>
            <a:custGeom>
              <a:avLst/>
              <a:gdLst/>
              <a:ahLst/>
              <a:cxnLst/>
              <a:rect l="l" t="t" r="r" b="b"/>
              <a:pathLst>
                <a:path w="668" h="675" extrusionOk="0">
                  <a:moveTo>
                    <a:pt x="100" y="1"/>
                  </a:moveTo>
                  <a:cubicBezTo>
                    <a:pt x="75" y="1"/>
                    <a:pt x="50" y="9"/>
                    <a:pt x="33" y="26"/>
                  </a:cubicBezTo>
                  <a:cubicBezTo>
                    <a:pt x="33" y="59"/>
                    <a:pt x="0" y="93"/>
                    <a:pt x="33" y="126"/>
                  </a:cubicBezTo>
                  <a:lnTo>
                    <a:pt x="167" y="259"/>
                  </a:lnTo>
                  <a:lnTo>
                    <a:pt x="300" y="393"/>
                  </a:lnTo>
                  <a:cubicBezTo>
                    <a:pt x="300" y="426"/>
                    <a:pt x="334" y="459"/>
                    <a:pt x="367" y="526"/>
                  </a:cubicBezTo>
                  <a:lnTo>
                    <a:pt x="400" y="560"/>
                  </a:lnTo>
                  <a:cubicBezTo>
                    <a:pt x="467" y="560"/>
                    <a:pt x="467" y="593"/>
                    <a:pt x="467" y="593"/>
                  </a:cubicBezTo>
                  <a:cubicBezTo>
                    <a:pt x="500" y="593"/>
                    <a:pt x="500" y="660"/>
                    <a:pt x="534" y="660"/>
                  </a:cubicBezTo>
                  <a:cubicBezTo>
                    <a:pt x="545" y="671"/>
                    <a:pt x="552" y="674"/>
                    <a:pt x="560" y="674"/>
                  </a:cubicBezTo>
                  <a:cubicBezTo>
                    <a:pt x="575" y="674"/>
                    <a:pt x="589" y="660"/>
                    <a:pt x="634" y="660"/>
                  </a:cubicBezTo>
                  <a:cubicBezTo>
                    <a:pt x="634" y="593"/>
                    <a:pt x="667" y="593"/>
                    <a:pt x="667" y="560"/>
                  </a:cubicBezTo>
                  <a:lnTo>
                    <a:pt x="667" y="493"/>
                  </a:lnTo>
                  <a:cubicBezTo>
                    <a:pt x="634" y="393"/>
                    <a:pt x="534" y="326"/>
                    <a:pt x="467" y="226"/>
                  </a:cubicBezTo>
                  <a:lnTo>
                    <a:pt x="334" y="93"/>
                  </a:lnTo>
                  <a:cubicBezTo>
                    <a:pt x="234" y="59"/>
                    <a:pt x="200" y="59"/>
                    <a:pt x="167" y="26"/>
                  </a:cubicBezTo>
                  <a:cubicBezTo>
                    <a:pt x="150" y="9"/>
                    <a:pt x="125" y="1"/>
                    <a:pt x="1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57"/>
            <p:cNvSpPr/>
            <p:nvPr/>
          </p:nvSpPr>
          <p:spPr>
            <a:xfrm>
              <a:off x="5160525" y="4808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57"/>
            <p:cNvSpPr/>
            <p:nvPr/>
          </p:nvSpPr>
          <p:spPr>
            <a:xfrm>
              <a:off x="5550800" y="4522450"/>
              <a:ext cx="125125" cy="142650"/>
            </a:xfrm>
            <a:custGeom>
              <a:avLst/>
              <a:gdLst/>
              <a:ahLst/>
              <a:cxnLst/>
              <a:rect l="l" t="t" r="r" b="b"/>
              <a:pathLst>
                <a:path w="5005" h="5706" extrusionOk="0">
                  <a:moveTo>
                    <a:pt x="3062" y="0"/>
                  </a:moveTo>
                  <a:cubicBezTo>
                    <a:pt x="2988" y="0"/>
                    <a:pt x="2913" y="5"/>
                    <a:pt x="2836" y="16"/>
                  </a:cubicBezTo>
                  <a:cubicBezTo>
                    <a:pt x="2169" y="83"/>
                    <a:pt x="1535" y="550"/>
                    <a:pt x="1101" y="1050"/>
                  </a:cubicBezTo>
                  <a:cubicBezTo>
                    <a:pt x="601" y="1618"/>
                    <a:pt x="267" y="2351"/>
                    <a:pt x="167" y="3085"/>
                  </a:cubicBezTo>
                  <a:cubicBezTo>
                    <a:pt x="1" y="3953"/>
                    <a:pt x="67" y="4786"/>
                    <a:pt x="234" y="5620"/>
                  </a:cubicBezTo>
                  <a:cubicBezTo>
                    <a:pt x="234" y="5679"/>
                    <a:pt x="279" y="5705"/>
                    <a:pt x="324" y="5705"/>
                  </a:cubicBezTo>
                  <a:cubicBezTo>
                    <a:pt x="381" y="5705"/>
                    <a:pt x="438" y="5662"/>
                    <a:pt x="401" y="5587"/>
                  </a:cubicBezTo>
                  <a:cubicBezTo>
                    <a:pt x="267" y="4553"/>
                    <a:pt x="367" y="3452"/>
                    <a:pt x="768" y="2518"/>
                  </a:cubicBezTo>
                  <a:cubicBezTo>
                    <a:pt x="1101" y="1718"/>
                    <a:pt x="1735" y="884"/>
                    <a:pt x="2602" y="617"/>
                  </a:cubicBezTo>
                  <a:cubicBezTo>
                    <a:pt x="2733" y="573"/>
                    <a:pt x="2858" y="553"/>
                    <a:pt x="2979" y="553"/>
                  </a:cubicBezTo>
                  <a:cubicBezTo>
                    <a:pt x="3322" y="553"/>
                    <a:pt x="3623" y="721"/>
                    <a:pt x="3870" y="1017"/>
                  </a:cubicBezTo>
                  <a:cubicBezTo>
                    <a:pt x="4170" y="1351"/>
                    <a:pt x="4270" y="1851"/>
                    <a:pt x="4170" y="2285"/>
                  </a:cubicBezTo>
                  <a:cubicBezTo>
                    <a:pt x="4016" y="2806"/>
                    <a:pt x="3549" y="3115"/>
                    <a:pt x="3086" y="3115"/>
                  </a:cubicBezTo>
                  <a:cubicBezTo>
                    <a:pt x="2748" y="3115"/>
                    <a:pt x="2413" y="2950"/>
                    <a:pt x="2202" y="2585"/>
                  </a:cubicBezTo>
                  <a:cubicBezTo>
                    <a:pt x="2011" y="2234"/>
                    <a:pt x="2094" y="1580"/>
                    <a:pt x="2596" y="1580"/>
                  </a:cubicBezTo>
                  <a:cubicBezTo>
                    <a:pt x="2619" y="1580"/>
                    <a:pt x="2644" y="1581"/>
                    <a:pt x="2669" y="1584"/>
                  </a:cubicBezTo>
                  <a:cubicBezTo>
                    <a:pt x="2836" y="1584"/>
                    <a:pt x="3003" y="1718"/>
                    <a:pt x="3036" y="1884"/>
                  </a:cubicBezTo>
                  <a:cubicBezTo>
                    <a:pt x="3069" y="2085"/>
                    <a:pt x="2903" y="2251"/>
                    <a:pt x="2702" y="2251"/>
                  </a:cubicBezTo>
                  <a:cubicBezTo>
                    <a:pt x="2436" y="2285"/>
                    <a:pt x="2502" y="2685"/>
                    <a:pt x="2702" y="2718"/>
                  </a:cubicBezTo>
                  <a:cubicBezTo>
                    <a:pt x="2755" y="2731"/>
                    <a:pt x="2806" y="2736"/>
                    <a:pt x="2856" y="2736"/>
                  </a:cubicBezTo>
                  <a:cubicBezTo>
                    <a:pt x="3356" y="2736"/>
                    <a:pt x="3755" y="2169"/>
                    <a:pt x="3603" y="1684"/>
                  </a:cubicBezTo>
                  <a:cubicBezTo>
                    <a:pt x="3482" y="1247"/>
                    <a:pt x="3060" y="1022"/>
                    <a:pt x="2646" y="1022"/>
                  </a:cubicBezTo>
                  <a:cubicBezTo>
                    <a:pt x="2492" y="1022"/>
                    <a:pt x="2338" y="1054"/>
                    <a:pt x="2202" y="1117"/>
                  </a:cubicBezTo>
                  <a:cubicBezTo>
                    <a:pt x="1668" y="1417"/>
                    <a:pt x="1435" y="2118"/>
                    <a:pt x="1702" y="2718"/>
                  </a:cubicBezTo>
                  <a:cubicBezTo>
                    <a:pt x="1893" y="3229"/>
                    <a:pt x="2483" y="3588"/>
                    <a:pt x="3031" y="3588"/>
                  </a:cubicBezTo>
                  <a:cubicBezTo>
                    <a:pt x="3055" y="3588"/>
                    <a:pt x="3079" y="3587"/>
                    <a:pt x="3103" y="3586"/>
                  </a:cubicBezTo>
                  <a:cubicBezTo>
                    <a:pt x="4437" y="3519"/>
                    <a:pt x="5004" y="1951"/>
                    <a:pt x="4437" y="917"/>
                  </a:cubicBezTo>
                  <a:cubicBezTo>
                    <a:pt x="4140" y="353"/>
                    <a:pt x="3658" y="0"/>
                    <a:pt x="3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57"/>
            <p:cNvSpPr/>
            <p:nvPr/>
          </p:nvSpPr>
          <p:spPr>
            <a:xfrm>
              <a:off x="5553300" y="4277625"/>
              <a:ext cx="114250" cy="255700"/>
            </a:xfrm>
            <a:custGeom>
              <a:avLst/>
              <a:gdLst/>
              <a:ahLst/>
              <a:cxnLst/>
              <a:rect l="l" t="t" r="r" b="b"/>
              <a:pathLst>
                <a:path w="4570" h="10228" extrusionOk="0">
                  <a:moveTo>
                    <a:pt x="1899" y="1"/>
                  </a:moveTo>
                  <a:cubicBezTo>
                    <a:pt x="1177" y="1"/>
                    <a:pt x="298" y="494"/>
                    <a:pt x="201" y="1237"/>
                  </a:cubicBezTo>
                  <a:cubicBezTo>
                    <a:pt x="0" y="2009"/>
                    <a:pt x="537" y="2733"/>
                    <a:pt x="1241" y="2733"/>
                  </a:cubicBezTo>
                  <a:cubicBezTo>
                    <a:pt x="1358" y="2733"/>
                    <a:pt x="1479" y="2713"/>
                    <a:pt x="1602" y="2671"/>
                  </a:cubicBezTo>
                  <a:cubicBezTo>
                    <a:pt x="1935" y="2537"/>
                    <a:pt x="2269" y="2204"/>
                    <a:pt x="2236" y="1837"/>
                  </a:cubicBezTo>
                  <a:cubicBezTo>
                    <a:pt x="2180" y="1476"/>
                    <a:pt x="1963" y="1162"/>
                    <a:pt x="1643" y="1162"/>
                  </a:cubicBezTo>
                  <a:cubicBezTo>
                    <a:pt x="1578" y="1162"/>
                    <a:pt x="1508" y="1175"/>
                    <a:pt x="1435" y="1203"/>
                  </a:cubicBezTo>
                  <a:cubicBezTo>
                    <a:pt x="1131" y="1325"/>
                    <a:pt x="1215" y="1750"/>
                    <a:pt x="1484" y="1750"/>
                  </a:cubicBezTo>
                  <a:cubicBezTo>
                    <a:pt x="1510" y="1750"/>
                    <a:pt x="1538" y="1746"/>
                    <a:pt x="1568" y="1737"/>
                  </a:cubicBezTo>
                  <a:cubicBezTo>
                    <a:pt x="1575" y="1735"/>
                    <a:pt x="1582" y="1734"/>
                    <a:pt x="1589" y="1734"/>
                  </a:cubicBezTo>
                  <a:cubicBezTo>
                    <a:pt x="1705" y="1734"/>
                    <a:pt x="1733" y="2007"/>
                    <a:pt x="1702" y="2070"/>
                  </a:cubicBezTo>
                  <a:cubicBezTo>
                    <a:pt x="1602" y="2237"/>
                    <a:pt x="1402" y="2304"/>
                    <a:pt x="1201" y="2304"/>
                  </a:cubicBezTo>
                  <a:cubicBezTo>
                    <a:pt x="801" y="2237"/>
                    <a:pt x="701" y="1737"/>
                    <a:pt x="768" y="1403"/>
                  </a:cubicBezTo>
                  <a:cubicBezTo>
                    <a:pt x="881" y="971"/>
                    <a:pt x="1332" y="740"/>
                    <a:pt x="1777" y="740"/>
                  </a:cubicBezTo>
                  <a:cubicBezTo>
                    <a:pt x="2121" y="740"/>
                    <a:pt x="2461" y="879"/>
                    <a:pt x="2636" y="1170"/>
                  </a:cubicBezTo>
                  <a:cubicBezTo>
                    <a:pt x="3103" y="1904"/>
                    <a:pt x="2469" y="2971"/>
                    <a:pt x="2069" y="3572"/>
                  </a:cubicBezTo>
                  <a:cubicBezTo>
                    <a:pt x="1535" y="4372"/>
                    <a:pt x="935" y="5106"/>
                    <a:pt x="701" y="6040"/>
                  </a:cubicBezTo>
                  <a:cubicBezTo>
                    <a:pt x="434" y="6941"/>
                    <a:pt x="434" y="8008"/>
                    <a:pt x="801" y="8875"/>
                  </a:cubicBezTo>
                  <a:cubicBezTo>
                    <a:pt x="1105" y="9634"/>
                    <a:pt x="1823" y="10227"/>
                    <a:pt x="2679" y="10227"/>
                  </a:cubicBezTo>
                  <a:cubicBezTo>
                    <a:pt x="2763" y="10227"/>
                    <a:pt x="2849" y="10222"/>
                    <a:pt x="2936" y="10210"/>
                  </a:cubicBezTo>
                  <a:cubicBezTo>
                    <a:pt x="3770" y="10076"/>
                    <a:pt x="4470" y="9209"/>
                    <a:pt x="4537" y="8375"/>
                  </a:cubicBezTo>
                  <a:cubicBezTo>
                    <a:pt x="4569" y="7606"/>
                    <a:pt x="3955" y="6837"/>
                    <a:pt x="3167" y="6837"/>
                  </a:cubicBezTo>
                  <a:cubicBezTo>
                    <a:pt x="3135" y="6837"/>
                    <a:pt x="3102" y="6838"/>
                    <a:pt x="3069" y="6841"/>
                  </a:cubicBezTo>
                  <a:cubicBezTo>
                    <a:pt x="2102" y="6874"/>
                    <a:pt x="1435" y="7975"/>
                    <a:pt x="1935" y="8842"/>
                  </a:cubicBezTo>
                  <a:cubicBezTo>
                    <a:pt x="2141" y="9124"/>
                    <a:pt x="2484" y="9387"/>
                    <a:pt x="2829" y="9387"/>
                  </a:cubicBezTo>
                  <a:cubicBezTo>
                    <a:pt x="2932" y="9387"/>
                    <a:pt x="3036" y="9363"/>
                    <a:pt x="3136" y="9309"/>
                  </a:cubicBezTo>
                  <a:cubicBezTo>
                    <a:pt x="3470" y="9142"/>
                    <a:pt x="3703" y="8675"/>
                    <a:pt x="3436" y="8308"/>
                  </a:cubicBezTo>
                  <a:cubicBezTo>
                    <a:pt x="3381" y="8219"/>
                    <a:pt x="3303" y="8182"/>
                    <a:pt x="3230" y="8182"/>
                  </a:cubicBezTo>
                  <a:cubicBezTo>
                    <a:pt x="3084" y="8182"/>
                    <a:pt x="2958" y="8331"/>
                    <a:pt x="3069" y="8508"/>
                  </a:cubicBezTo>
                  <a:cubicBezTo>
                    <a:pt x="3136" y="8675"/>
                    <a:pt x="2936" y="8809"/>
                    <a:pt x="2803" y="8809"/>
                  </a:cubicBezTo>
                  <a:cubicBezTo>
                    <a:pt x="2602" y="8742"/>
                    <a:pt x="2469" y="8542"/>
                    <a:pt x="2402" y="8375"/>
                  </a:cubicBezTo>
                  <a:cubicBezTo>
                    <a:pt x="2302" y="8008"/>
                    <a:pt x="2469" y="7641"/>
                    <a:pt x="2803" y="7474"/>
                  </a:cubicBezTo>
                  <a:cubicBezTo>
                    <a:pt x="2922" y="7415"/>
                    <a:pt x="3058" y="7385"/>
                    <a:pt x="3196" y="7385"/>
                  </a:cubicBezTo>
                  <a:cubicBezTo>
                    <a:pt x="3444" y="7385"/>
                    <a:pt x="3699" y="7482"/>
                    <a:pt x="3870" y="7674"/>
                  </a:cubicBezTo>
                  <a:cubicBezTo>
                    <a:pt x="4137" y="8041"/>
                    <a:pt x="4070" y="8542"/>
                    <a:pt x="3803" y="8909"/>
                  </a:cubicBezTo>
                  <a:cubicBezTo>
                    <a:pt x="3570" y="9309"/>
                    <a:pt x="3203" y="9576"/>
                    <a:pt x="2769" y="9576"/>
                  </a:cubicBezTo>
                  <a:cubicBezTo>
                    <a:pt x="2369" y="9576"/>
                    <a:pt x="1935" y="9342"/>
                    <a:pt x="1702" y="9009"/>
                  </a:cubicBezTo>
                  <a:cubicBezTo>
                    <a:pt x="1135" y="8242"/>
                    <a:pt x="1135" y="7207"/>
                    <a:pt x="1302" y="6374"/>
                  </a:cubicBezTo>
                  <a:cubicBezTo>
                    <a:pt x="1535" y="5473"/>
                    <a:pt x="2069" y="4739"/>
                    <a:pt x="2602" y="4005"/>
                  </a:cubicBezTo>
                  <a:cubicBezTo>
                    <a:pt x="3103" y="3305"/>
                    <a:pt x="3570" y="2504"/>
                    <a:pt x="3536" y="1637"/>
                  </a:cubicBezTo>
                  <a:cubicBezTo>
                    <a:pt x="3470" y="703"/>
                    <a:pt x="2869" y="36"/>
                    <a:pt x="1969" y="2"/>
                  </a:cubicBezTo>
                  <a:cubicBezTo>
                    <a:pt x="1946" y="1"/>
                    <a:pt x="1922" y="1"/>
                    <a:pt x="18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57"/>
            <p:cNvSpPr/>
            <p:nvPr/>
          </p:nvSpPr>
          <p:spPr>
            <a:xfrm>
              <a:off x="5572475" y="4236650"/>
              <a:ext cx="45075" cy="57625"/>
            </a:xfrm>
            <a:custGeom>
              <a:avLst/>
              <a:gdLst/>
              <a:ahLst/>
              <a:cxnLst/>
              <a:rect l="l" t="t" r="r" b="b"/>
              <a:pathLst>
                <a:path w="1803" h="2305" extrusionOk="0">
                  <a:moveTo>
                    <a:pt x="564" y="534"/>
                  </a:moveTo>
                  <a:cubicBezTo>
                    <a:pt x="629" y="534"/>
                    <a:pt x="715" y="616"/>
                    <a:pt x="801" y="674"/>
                  </a:cubicBezTo>
                  <a:cubicBezTo>
                    <a:pt x="1002" y="841"/>
                    <a:pt x="1168" y="1108"/>
                    <a:pt x="1302" y="1341"/>
                  </a:cubicBezTo>
                  <a:cubicBezTo>
                    <a:pt x="1335" y="1475"/>
                    <a:pt x="1368" y="1608"/>
                    <a:pt x="1368" y="1708"/>
                  </a:cubicBezTo>
                  <a:cubicBezTo>
                    <a:pt x="1268" y="1608"/>
                    <a:pt x="1102" y="1508"/>
                    <a:pt x="1002" y="1374"/>
                  </a:cubicBezTo>
                  <a:cubicBezTo>
                    <a:pt x="801" y="1174"/>
                    <a:pt x="635" y="907"/>
                    <a:pt x="535" y="674"/>
                  </a:cubicBezTo>
                  <a:cubicBezTo>
                    <a:pt x="535" y="641"/>
                    <a:pt x="501" y="607"/>
                    <a:pt x="501" y="541"/>
                  </a:cubicBezTo>
                  <a:lnTo>
                    <a:pt x="535" y="541"/>
                  </a:lnTo>
                  <a:cubicBezTo>
                    <a:pt x="544" y="536"/>
                    <a:pt x="553" y="534"/>
                    <a:pt x="564" y="534"/>
                  </a:cubicBezTo>
                  <a:close/>
                  <a:moveTo>
                    <a:pt x="424" y="1"/>
                  </a:moveTo>
                  <a:cubicBezTo>
                    <a:pt x="238" y="1"/>
                    <a:pt x="30" y="103"/>
                    <a:pt x="1" y="307"/>
                  </a:cubicBezTo>
                  <a:cubicBezTo>
                    <a:pt x="34" y="607"/>
                    <a:pt x="134" y="774"/>
                    <a:pt x="201" y="941"/>
                  </a:cubicBezTo>
                  <a:cubicBezTo>
                    <a:pt x="301" y="1108"/>
                    <a:pt x="434" y="1274"/>
                    <a:pt x="535" y="1374"/>
                  </a:cubicBezTo>
                  <a:cubicBezTo>
                    <a:pt x="801" y="1641"/>
                    <a:pt x="1102" y="1875"/>
                    <a:pt x="1368" y="2008"/>
                  </a:cubicBezTo>
                  <a:lnTo>
                    <a:pt x="1368" y="2175"/>
                  </a:lnTo>
                  <a:cubicBezTo>
                    <a:pt x="1404" y="2263"/>
                    <a:pt x="1476" y="2305"/>
                    <a:pt x="1546" y="2305"/>
                  </a:cubicBezTo>
                  <a:cubicBezTo>
                    <a:pt x="1609" y="2305"/>
                    <a:pt x="1671" y="2271"/>
                    <a:pt x="1702" y="2208"/>
                  </a:cubicBezTo>
                  <a:cubicBezTo>
                    <a:pt x="1802" y="2042"/>
                    <a:pt x="1802" y="1841"/>
                    <a:pt x="1769" y="1675"/>
                  </a:cubicBezTo>
                  <a:cubicBezTo>
                    <a:pt x="1769" y="1508"/>
                    <a:pt x="1702" y="1308"/>
                    <a:pt x="1635" y="1141"/>
                  </a:cubicBezTo>
                  <a:cubicBezTo>
                    <a:pt x="1502" y="807"/>
                    <a:pt x="1302" y="507"/>
                    <a:pt x="1002" y="274"/>
                  </a:cubicBezTo>
                  <a:cubicBezTo>
                    <a:pt x="868" y="140"/>
                    <a:pt x="701" y="7"/>
                    <a:pt x="501" y="7"/>
                  </a:cubicBezTo>
                  <a:cubicBezTo>
                    <a:pt x="476" y="3"/>
                    <a:pt x="450" y="1"/>
                    <a:pt x="4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57"/>
            <p:cNvSpPr/>
            <p:nvPr/>
          </p:nvSpPr>
          <p:spPr>
            <a:xfrm>
              <a:off x="5627525" y="4254725"/>
              <a:ext cx="35875" cy="72075"/>
            </a:xfrm>
            <a:custGeom>
              <a:avLst/>
              <a:gdLst/>
              <a:ahLst/>
              <a:cxnLst/>
              <a:rect l="l" t="t" r="r" b="b"/>
              <a:pathLst>
                <a:path w="1435" h="2883" extrusionOk="0">
                  <a:moveTo>
                    <a:pt x="837" y="326"/>
                  </a:moveTo>
                  <a:cubicBezTo>
                    <a:pt x="882" y="326"/>
                    <a:pt x="914" y="371"/>
                    <a:pt x="934" y="451"/>
                  </a:cubicBezTo>
                  <a:cubicBezTo>
                    <a:pt x="968" y="618"/>
                    <a:pt x="968" y="818"/>
                    <a:pt x="934" y="985"/>
                  </a:cubicBezTo>
                  <a:cubicBezTo>
                    <a:pt x="834" y="1385"/>
                    <a:pt x="601" y="1652"/>
                    <a:pt x="434" y="1986"/>
                  </a:cubicBezTo>
                  <a:cubicBezTo>
                    <a:pt x="401" y="1819"/>
                    <a:pt x="401" y="1652"/>
                    <a:pt x="401" y="1452"/>
                  </a:cubicBezTo>
                  <a:cubicBezTo>
                    <a:pt x="401" y="1252"/>
                    <a:pt x="434" y="1052"/>
                    <a:pt x="501" y="818"/>
                  </a:cubicBezTo>
                  <a:cubicBezTo>
                    <a:pt x="567" y="651"/>
                    <a:pt x="601" y="451"/>
                    <a:pt x="734" y="385"/>
                  </a:cubicBezTo>
                  <a:cubicBezTo>
                    <a:pt x="774" y="345"/>
                    <a:pt x="808" y="326"/>
                    <a:pt x="837" y="326"/>
                  </a:cubicBezTo>
                  <a:close/>
                  <a:moveTo>
                    <a:pt x="800" y="0"/>
                  </a:moveTo>
                  <a:cubicBezTo>
                    <a:pt x="633" y="0"/>
                    <a:pt x="461" y="75"/>
                    <a:pt x="334" y="218"/>
                  </a:cubicBezTo>
                  <a:cubicBezTo>
                    <a:pt x="100" y="485"/>
                    <a:pt x="67" y="952"/>
                    <a:pt x="0" y="1319"/>
                  </a:cubicBezTo>
                  <a:cubicBezTo>
                    <a:pt x="0" y="1452"/>
                    <a:pt x="0" y="1719"/>
                    <a:pt x="67" y="1952"/>
                  </a:cubicBezTo>
                  <a:cubicBezTo>
                    <a:pt x="67" y="2086"/>
                    <a:pt x="100" y="2153"/>
                    <a:pt x="100" y="2286"/>
                  </a:cubicBezTo>
                  <a:cubicBezTo>
                    <a:pt x="134" y="2419"/>
                    <a:pt x="167" y="2553"/>
                    <a:pt x="134" y="2720"/>
                  </a:cubicBezTo>
                  <a:cubicBezTo>
                    <a:pt x="114" y="2819"/>
                    <a:pt x="213" y="2883"/>
                    <a:pt x="303" y="2883"/>
                  </a:cubicBezTo>
                  <a:cubicBezTo>
                    <a:pt x="364" y="2883"/>
                    <a:pt x="421" y="2854"/>
                    <a:pt x="434" y="2786"/>
                  </a:cubicBezTo>
                  <a:cubicBezTo>
                    <a:pt x="467" y="2620"/>
                    <a:pt x="434" y="2486"/>
                    <a:pt x="434" y="2319"/>
                  </a:cubicBezTo>
                  <a:lnTo>
                    <a:pt x="434" y="2319"/>
                  </a:lnTo>
                  <a:cubicBezTo>
                    <a:pt x="471" y="2356"/>
                    <a:pt x="517" y="2382"/>
                    <a:pt x="563" y="2382"/>
                  </a:cubicBezTo>
                  <a:cubicBezTo>
                    <a:pt x="601" y="2382"/>
                    <a:pt x="637" y="2365"/>
                    <a:pt x="668" y="2319"/>
                  </a:cubicBezTo>
                  <a:cubicBezTo>
                    <a:pt x="934" y="2052"/>
                    <a:pt x="1135" y="1719"/>
                    <a:pt x="1268" y="1319"/>
                  </a:cubicBezTo>
                  <a:cubicBezTo>
                    <a:pt x="1401" y="985"/>
                    <a:pt x="1435" y="585"/>
                    <a:pt x="1268" y="285"/>
                  </a:cubicBezTo>
                  <a:cubicBezTo>
                    <a:pt x="1163" y="92"/>
                    <a:pt x="984" y="0"/>
                    <a:pt x="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57"/>
            <p:cNvSpPr/>
            <p:nvPr/>
          </p:nvSpPr>
          <p:spPr>
            <a:xfrm>
              <a:off x="5621100" y="4309975"/>
              <a:ext cx="58975" cy="52000"/>
            </a:xfrm>
            <a:custGeom>
              <a:avLst/>
              <a:gdLst/>
              <a:ahLst/>
              <a:cxnLst/>
              <a:rect l="l" t="t" r="r" b="b"/>
              <a:pathLst>
                <a:path w="2359" h="2080" extrusionOk="0">
                  <a:moveTo>
                    <a:pt x="1712" y="446"/>
                  </a:moveTo>
                  <a:cubicBezTo>
                    <a:pt x="1761" y="446"/>
                    <a:pt x="1813" y="464"/>
                    <a:pt x="1859" y="510"/>
                  </a:cubicBezTo>
                  <a:cubicBezTo>
                    <a:pt x="1925" y="576"/>
                    <a:pt x="1892" y="676"/>
                    <a:pt x="1859" y="776"/>
                  </a:cubicBezTo>
                  <a:cubicBezTo>
                    <a:pt x="1725" y="1010"/>
                    <a:pt x="1525" y="1210"/>
                    <a:pt x="1258" y="1344"/>
                  </a:cubicBezTo>
                  <a:cubicBezTo>
                    <a:pt x="1058" y="1444"/>
                    <a:pt x="791" y="1577"/>
                    <a:pt x="591" y="1710"/>
                  </a:cubicBezTo>
                  <a:cubicBezTo>
                    <a:pt x="724" y="1444"/>
                    <a:pt x="858" y="1277"/>
                    <a:pt x="991" y="1110"/>
                  </a:cubicBezTo>
                  <a:cubicBezTo>
                    <a:pt x="1125" y="877"/>
                    <a:pt x="1325" y="610"/>
                    <a:pt x="1558" y="510"/>
                  </a:cubicBezTo>
                  <a:cubicBezTo>
                    <a:pt x="1595" y="473"/>
                    <a:pt x="1652" y="446"/>
                    <a:pt x="1712" y="446"/>
                  </a:cubicBezTo>
                  <a:close/>
                  <a:moveTo>
                    <a:pt x="1622" y="1"/>
                  </a:moveTo>
                  <a:cubicBezTo>
                    <a:pt x="1267" y="1"/>
                    <a:pt x="971" y="305"/>
                    <a:pt x="758" y="610"/>
                  </a:cubicBezTo>
                  <a:cubicBezTo>
                    <a:pt x="524" y="1010"/>
                    <a:pt x="257" y="1410"/>
                    <a:pt x="24" y="1844"/>
                  </a:cubicBezTo>
                  <a:cubicBezTo>
                    <a:pt x="0" y="1962"/>
                    <a:pt x="110" y="2080"/>
                    <a:pt x="224" y="2080"/>
                  </a:cubicBezTo>
                  <a:cubicBezTo>
                    <a:pt x="271" y="2080"/>
                    <a:pt x="318" y="2060"/>
                    <a:pt x="357" y="2011"/>
                  </a:cubicBezTo>
                  <a:lnTo>
                    <a:pt x="391" y="1944"/>
                  </a:lnTo>
                  <a:cubicBezTo>
                    <a:pt x="424" y="2011"/>
                    <a:pt x="491" y="2011"/>
                    <a:pt x="524" y="2011"/>
                  </a:cubicBezTo>
                  <a:cubicBezTo>
                    <a:pt x="858" y="1944"/>
                    <a:pt x="1191" y="1844"/>
                    <a:pt x="1492" y="1610"/>
                  </a:cubicBezTo>
                  <a:cubicBezTo>
                    <a:pt x="1758" y="1444"/>
                    <a:pt x="2059" y="1210"/>
                    <a:pt x="2225" y="877"/>
                  </a:cubicBezTo>
                  <a:cubicBezTo>
                    <a:pt x="2326" y="710"/>
                    <a:pt x="2359" y="510"/>
                    <a:pt x="2225" y="276"/>
                  </a:cubicBezTo>
                  <a:cubicBezTo>
                    <a:pt x="2159" y="109"/>
                    <a:pt x="1925" y="43"/>
                    <a:pt x="1725" y="9"/>
                  </a:cubicBezTo>
                  <a:cubicBezTo>
                    <a:pt x="1690" y="3"/>
                    <a:pt x="1656" y="1"/>
                    <a:pt x="1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57"/>
            <p:cNvSpPr/>
            <p:nvPr/>
          </p:nvSpPr>
          <p:spPr>
            <a:xfrm>
              <a:off x="5582200" y="4377050"/>
              <a:ext cx="77875" cy="38500"/>
            </a:xfrm>
            <a:custGeom>
              <a:avLst/>
              <a:gdLst/>
              <a:ahLst/>
              <a:cxnLst/>
              <a:rect l="l" t="t" r="r" b="b"/>
              <a:pathLst>
                <a:path w="3115" h="1540" extrusionOk="0">
                  <a:moveTo>
                    <a:pt x="2080" y="428"/>
                  </a:moveTo>
                  <a:cubicBezTo>
                    <a:pt x="2147" y="428"/>
                    <a:pt x="2280" y="428"/>
                    <a:pt x="2380" y="495"/>
                  </a:cubicBezTo>
                  <a:cubicBezTo>
                    <a:pt x="2414" y="495"/>
                    <a:pt x="2481" y="529"/>
                    <a:pt x="2547" y="529"/>
                  </a:cubicBezTo>
                  <a:lnTo>
                    <a:pt x="2614" y="562"/>
                  </a:lnTo>
                  <a:lnTo>
                    <a:pt x="2614" y="595"/>
                  </a:lnTo>
                  <a:cubicBezTo>
                    <a:pt x="2614" y="662"/>
                    <a:pt x="2581" y="695"/>
                    <a:pt x="2581" y="729"/>
                  </a:cubicBezTo>
                  <a:lnTo>
                    <a:pt x="2414" y="895"/>
                  </a:lnTo>
                  <a:cubicBezTo>
                    <a:pt x="2247" y="1029"/>
                    <a:pt x="2047" y="1096"/>
                    <a:pt x="1813" y="1162"/>
                  </a:cubicBezTo>
                  <a:cubicBezTo>
                    <a:pt x="1593" y="1217"/>
                    <a:pt x="1363" y="1242"/>
                    <a:pt x="1128" y="1242"/>
                  </a:cubicBezTo>
                  <a:cubicBezTo>
                    <a:pt x="936" y="1242"/>
                    <a:pt x="741" y="1226"/>
                    <a:pt x="546" y="1196"/>
                  </a:cubicBezTo>
                  <a:cubicBezTo>
                    <a:pt x="813" y="929"/>
                    <a:pt x="1146" y="762"/>
                    <a:pt x="1446" y="595"/>
                  </a:cubicBezTo>
                  <a:cubicBezTo>
                    <a:pt x="1647" y="529"/>
                    <a:pt x="1880" y="428"/>
                    <a:pt x="2080" y="428"/>
                  </a:cubicBezTo>
                  <a:close/>
                  <a:moveTo>
                    <a:pt x="2143" y="1"/>
                  </a:moveTo>
                  <a:cubicBezTo>
                    <a:pt x="1827" y="1"/>
                    <a:pt x="1521" y="91"/>
                    <a:pt x="1246" y="228"/>
                  </a:cubicBezTo>
                  <a:cubicBezTo>
                    <a:pt x="813" y="428"/>
                    <a:pt x="379" y="662"/>
                    <a:pt x="112" y="1062"/>
                  </a:cubicBezTo>
                  <a:cubicBezTo>
                    <a:pt x="1" y="1229"/>
                    <a:pt x="145" y="1420"/>
                    <a:pt x="293" y="1420"/>
                  </a:cubicBezTo>
                  <a:cubicBezTo>
                    <a:pt x="322" y="1420"/>
                    <a:pt x="352" y="1412"/>
                    <a:pt x="379" y="1396"/>
                  </a:cubicBezTo>
                  <a:cubicBezTo>
                    <a:pt x="379" y="1429"/>
                    <a:pt x="412" y="1429"/>
                    <a:pt x="446" y="1429"/>
                  </a:cubicBezTo>
                  <a:cubicBezTo>
                    <a:pt x="700" y="1507"/>
                    <a:pt x="954" y="1540"/>
                    <a:pt x="1215" y="1540"/>
                  </a:cubicBezTo>
                  <a:cubicBezTo>
                    <a:pt x="1399" y="1540"/>
                    <a:pt x="1587" y="1524"/>
                    <a:pt x="1780" y="1496"/>
                  </a:cubicBezTo>
                  <a:cubicBezTo>
                    <a:pt x="2147" y="1396"/>
                    <a:pt x="2614" y="1262"/>
                    <a:pt x="2881" y="996"/>
                  </a:cubicBezTo>
                  <a:cubicBezTo>
                    <a:pt x="2981" y="862"/>
                    <a:pt x="3114" y="662"/>
                    <a:pt x="3081" y="428"/>
                  </a:cubicBezTo>
                  <a:cubicBezTo>
                    <a:pt x="3048" y="195"/>
                    <a:pt x="2781" y="162"/>
                    <a:pt x="2581" y="62"/>
                  </a:cubicBezTo>
                  <a:cubicBezTo>
                    <a:pt x="2434" y="20"/>
                    <a:pt x="2287" y="1"/>
                    <a:pt x="2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57"/>
            <p:cNvSpPr/>
            <p:nvPr/>
          </p:nvSpPr>
          <p:spPr>
            <a:xfrm>
              <a:off x="5612500" y="440692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57"/>
            <p:cNvSpPr/>
            <p:nvPr/>
          </p:nvSpPr>
          <p:spPr>
            <a:xfrm>
              <a:off x="5600825" y="4262750"/>
              <a:ext cx="8375" cy="24950"/>
            </a:xfrm>
            <a:custGeom>
              <a:avLst/>
              <a:gdLst/>
              <a:ahLst/>
              <a:cxnLst/>
              <a:rect l="l" t="t" r="r" b="b"/>
              <a:pathLst>
                <a:path w="335" h="998" extrusionOk="0">
                  <a:moveTo>
                    <a:pt x="153" y="1"/>
                  </a:moveTo>
                  <a:cubicBezTo>
                    <a:pt x="90" y="1"/>
                    <a:pt x="34" y="42"/>
                    <a:pt x="34" y="130"/>
                  </a:cubicBezTo>
                  <a:cubicBezTo>
                    <a:pt x="1" y="397"/>
                    <a:pt x="1" y="631"/>
                    <a:pt x="1" y="898"/>
                  </a:cubicBezTo>
                  <a:cubicBezTo>
                    <a:pt x="1" y="964"/>
                    <a:pt x="34" y="998"/>
                    <a:pt x="134" y="998"/>
                  </a:cubicBezTo>
                  <a:cubicBezTo>
                    <a:pt x="201" y="998"/>
                    <a:pt x="301" y="964"/>
                    <a:pt x="301" y="898"/>
                  </a:cubicBezTo>
                  <a:cubicBezTo>
                    <a:pt x="335" y="631"/>
                    <a:pt x="335" y="330"/>
                    <a:pt x="301" y="97"/>
                  </a:cubicBezTo>
                  <a:cubicBezTo>
                    <a:pt x="270" y="34"/>
                    <a:pt x="208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57"/>
            <p:cNvSpPr/>
            <p:nvPr/>
          </p:nvSpPr>
          <p:spPr>
            <a:xfrm>
              <a:off x="4867825" y="4749625"/>
              <a:ext cx="169300" cy="82025"/>
            </a:xfrm>
            <a:custGeom>
              <a:avLst/>
              <a:gdLst/>
              <a:ahLst/>
              <a:cxnLst/>
              <a:rect l="l" t="t" r="r" b="b"/>
              <a:pathLst>
                <a:path w="6772" h="3281" extrusionOk="0">
                  <a:moveTo>
                    <a:pt x="3036" y="836"/>
                  </a:moveTo>
                  <a:lnTo>
                    <a:pt x="3036" y="836"/>
                  </a:lnTo>
                  <a:cubicBezTo>
                    <a:pt x="2802" y="1003"/>
                    <a:pt x="2535" y="1203"/>
                    <a:pt x="2302" y="1437"/>
                  </a:cubicBezTo>
                  <a:cubicBezTo>
                    <a:pt x="2035" y="1670"/>
                    <a:pt x="1801" y="1971"/>
                    <a:pt x="1501" y="2204"/>
                  </a:cubicBezTo>
                  <a:cubicBezTo>
                    <a:pt x="1368" y="2338"/>
                    <a:pt x="1268" y="2471"/>
                    <a:pt x="1101" y="2571"/>
                  </a:cubicBezTo>
                  <a:cubicBezTo>
                    <a:pt x="1001" y="2638"/>
                    <a:pt x="934" y="2704"/>
                    <a:pt x="834" y="2738"/>
                  </a:cubicBezTo>
                  <a:cubicBezTo>
                    <a:pt x="785" y="2787"/>
                    <a:pt x="772" y="2818"/>
                    <a:pt x="742" y="2818"/>
                  </a:cubicBezTo>
                  <a:cubicBezTo>
                    <a:pt x="732" y="2818"/>
                    <a:pt x="718" y="2813"/>
                    <a:pt x="701" y="2805"/>
                  </a:cubicBezTo>
                  <a:cubicBezTo>
                    <a:pt x="534" y="2671"/>
                    <a:pt x="767" y="2304"/>
                    <a:pt x="834" y="2204"/>
                  </a:cubicBezTo>
                  <a:cubicBezTo>
                    <a:pt x="967" y="2071"/>
                    <a:pt x="1101" y="1971"/>
                    <a:pt x="1201" y="1871"/>
                  </a:cubicBezTo>
                  <a:cubicBezTo>
                    <a:pt x="1501" y="1637"/>
                    <a:pt x="1835" y="1404"/>
                    <a:pt x="2168" y="1237"/>
                  </a:cubicBezTo>
                  <a:cubicBezTo>
                    <a:pt x="2468" y="1037"/>
                    <a:pt x="2769" y="937"/>
                    <a:pt x="3036" y="836"/>
                  </a:cubicBezTo>
                  <a:close/>
                  <a:moveTo>
                    <a:pt x="6570" y="0"/>
                  </a:moveTo>
                  <a:cubicBezTo>
                    <a:pt x="6560" y="0"/>
                    <a:pt x="6549" y="1"/>
                    <a:pt x="6538" y="3"/>
                  </a:cubicBezTo>
                  <a:cubicBezTo>
                    <a:pt x="5871" y="36"/>
                    <a:pt x="5170" y="136"/>
                    <a:pt x="4503" y="303"/>
                  </a:cubicBezTo>
                  <a:cubicBezTo>
                    <a:pt x="4503" y="136"/>
                    <a:pt x="4437" y="3"/>
                    <a:pt x="4303" y="3"/>
                  </a:cubicBezTo>
                  <a:cubicBezTo>
                    <a:pt x="3336" y="36"/>
                    <a:pt x="2368" y="503"/>
                    <a:pt x="1601" y="1003"/>
                  </a:cubicBezTo>
                  <a:cubicBezTo>
                    <a:pt x="1001" y="1370"/>
                    <a:pt x="0" y="2037"/>
                    <a:pt x="267" y="2871"/>
                  </a:cubicBezTo>
                  <a:cubicBezTo>
                    <a:pt x="346" y="3168"/>
                    <a:pt x="499" y="3280"/>
                    <a:pt x="683" y="3280"/>
                  </a:cubicBezTo>
                  <a:cubicBezTo>
                    <a:pt x="1120" y="3280"/>
                    <a:pt x="1734" y="2652"/>
                    <a:pt x="1968" y="2371"/>
                  </a:cubicBezTo>
                  <a:cubicBezTo>
                    <a:pt x="2602" y="1770"/>
                    <a:pt x="3136" y="1137"/>
                    <a:pt x="3970" y="803"/>
                  </a:cubicBezTo>
                  <a:cubicBezTo>
                    <a:pt x="4803" y="470"/>
                    <a:pt x="5671" y="369"/>
                    <a:pt x="6538" y="303"/>
                  </a:cubicBezTo>
                  <a:cubicBezTo>
                    <a:pt x="6760" y="303"/>
                    <a:pt x="6771" y="0"/>
                    <a:pt x="65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57"/>
            <p:cNvSpPr/>
            <p:nvPr/>
          </p:nvSpPr>
          <p:spPr>
            <a:xfrm>
              <a:off x="4767750" y="4750450"/>
              <a:ext cx="221825" cy="93475"/>
            </a:xfrm>
            <a:custGeom>
              <a:avLst/>
              <a:gdLst/>
              <a:ahLst/>
              <a:cxnLst/>
              <a:rect l="l" t="t" r="r" b="b"/>
              <a:pathLst>
                <a:path w="8873" h="3739" extrusionOk="0">
                  <a:moveTo>
                    <a:pt x="4670" y="1070"/>
                  </a:moveTo>
                  <a:lnTo>
                    <a:pt x="4670" y="1070"/>
                  </a:lnTo>
                  <a:cubicBezTo>
                    <a:pt x="3936" y="1404"/>
                    <a:pt x="3202" y="1838"/>
                    <a:pt x="2502" y="2305"/>
                  </a:cubicBezTo>
                  <a:cubicBezTo>
                    <a:pt x="2102" y="2605"/>
                    <a:pt x="1668" y="2938"/>
                    <a:pt x="1168" y="3105"/>
                  </a:cubicBezTo>
                  <a:cubicBezTo>
                    <a:pt x="1061" y="3127"/>
                    <a:pt x="830" y="3217"/>
                    <a:pt x="669" y="3217"/>
                  </a:cubicBezTo>
                  <a:cubicBezTo>
                    <a:pt x="580" y="3217"/>
                    <a:pt x="512" y="3189"/>
                    <a:pt x="501" y="3105"/>
                  </a:cubicBezTo>
                  <a:cubicBezTo>
                    <a:pt x="467" y="2872"/>
                    <a:pt x="701" y="2671"/>
                    <a:pt x="834" y="2538"/>
                  </a:cubicBezTo>
                  <a:cubicBezTo>
                    <a:pt x="1268" y="2204"/>
                    <a:pt x="1768" y="2004"/>
                    <a:pt x="2202" y="1804"/>
                  </a:cubicBezTo>
                  <a:cubicBezTo>
                    <a:pt x="2702" y="1604"/>
                    <a:pt x="3269" y="1371"/>
                    <a:pt x="3770" y="1204"/>
                  </a:cubicBezTo>
                  <a:cubicBezTo>
                    <a:pt x="3820" y="1208"/>
                    <a:pt x="3867" y="1210"/>
                    <a:pt x="3913" y="1210"/>
                  </a:cubicBezTo>
                  <a:cubicBezTo>
                    <a:pt x="4202" y="1210"/>
                    <a:pt x="4411" y="1128"/>
                    <a:pt x="4670" y="1070"/>
                  </a:cubicBezTo>
                  <a:close/>
                  <a:moveTo>
                    <a:pt x="8731" y="0"/>
                  </a:moveTo>
                  <a:cubicBezTo>
                    <a:pt x="8724" y="0"/>
                    <a:pt x="8715" y="1"/>
                    <a:pt x="8706" y="3"/>
                  </a:cubicBezTo>
                  <a:cubicBezTo>
                    <a:pt x="8139" y="103"/>
                    <a:pt x="7606" y="170"/>
                    <a:pt x="7005" y="270"/>
                  </a:cubicBezTo>
                  <a:cubicBezTo>
                    <a:pt x="6915" y="265"/>
                    <a:pt x="6824" y="263"/>
                    <a:pt x="6734" y="263"/>
                  </a:cubicBezTo>
                  <a:cubicBezTo>
                    <a:pt x="6124" y="263"/>
                    <a:pt x="5518" y="358"/>
                    <a:pt x="4937" y="503"/>
                  </a:cubicBezTo>
                  <a:cubicBezTo>
                    <a:pt x="4270" y="637"/>
                    <a:pt x="3603" y="837"/>
                    <a:pt x="2969" y="1104"/>
                  </a:cubicBezTo>
                  <a:cubicBezTo>
                    <a:pt x="2369" y="1304"/>
                    <a:pt x="1835" y="1571"/>
                    <a:pt x="1301" y="1838"/>
                  </a:cubicBezTo>
                  <a:cubicBezTo>
                    <a:pt x="867" y="2071"/>
                    <a:pt x="367" y="2338"/>
                    <a:pt x="167" y="2805"/>
                  </a:cubicBezTo>
                  <a:cubicBezTo>
                    <a:pt x="0" y="3239"/>
                    <a:pt x="167" y="3739"/>
                    <a:pt x="701" y="3739"/>
                  </a:cubicBezTo>
                  <a:cubicBezTo>
                    <a:pt x="1201" y="3672"/>
                    <a:pt x="1768" y="3439"/>
                    <a:pt x="2168" y="3138"/>
                  </a:cubicBezTo>
                  <a:cubicBezTo>
                    <a:pt x="2669" y="2805"/>
                    <a:pt x="3102" y="2438"/>
                    <a:pt x="3603" y="2138"/>
                  </a:cubicBezTo>
                  <a:cubicBezTo>
                    <a:pt x="4103" y="1804"/>
                    <a:pt x="4637" y="1504"/>
                    <a:pt x="5171" y="1270"/>
                  </a:cubicBezTo>
                  <a:cubicBezTo>
                    <a:pt x="6305" y="770"/>
                    <a:pt x="7506" y="437"/>
                    <a:pt x="8706" y="270"/>
                  </a:cubicBezTo>
                  <a:cubicBezTo>
                    <a:pt x="8864" y="270"/>
                    <a:pt x="8873" y="0"/>
                    <a:pt x="87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57"/>
            <p:cNvSpPr/>
            <p:nvPr/>
          </p:nvSpPr>
          <p:spPr>
            <a:xfrm>
              <a:off x="4679350" y="4750200"/>
              <a:ext cx="292725" cy="55900"/>
            </a:xfrm>
            <a:custGeom>
              <a:avLst/>
              <a:gdLst/>
              <a:ahLst/>
              <a:cxnLst/>
              <a:rect l="l" t="t" r="r" b="b"/>
              <a:pathLst>
                <a:path w="11709" h="2236" extrusionOk="0">
                  <a:moveTo>
                    <a:pt x="6638" y="480"/>
                  </a:moveTo>
                  <a:lnTo>
                    <a:pt x="6638" y="480"/>
                  </a:lnTo>
                  <a:cubicBezTo>
                    <a:pt x="5571" y="780"/>
                    <a:pt x="4537" y="1114"/>
                    <a:pt x="3436" y="1347"/>
                  </a:cubicBezTo>
                  <a:cubicBezTo>
                    <a:pt x="2836" y="1481"/>
                    <a:pt x="2202" y="1614"/>
                    <a:pt x="1568" y="1647"/>
                  </a:cubicBezTo>
                  <a:cubicBezTo>
                    <a:pt x="1335" y="1647"/>
                    <a:pt x="901" y="1647"/>
                    <a:pt x="801" y="1347"/>
                  </a:cubicBezTo>
                  <a:cubicBezTo>
                    <a:pt x="701" y="1114"/>
                    <a:pt x="934" y="980"/>
                    <a:pt x="1134" y="947"/>
                  </a:cubicBezTo>
                  <a:cubicBezTo>
                    <a:pt x="1735" y="680"/>
                    <a:pt x="2469" y="647"/>
                    <a:pt x="3069" y="647"/>
                  </a:cubicBezTo>
                  <a:cubicBezTo>
                    <a:pt x="3736" y="580"/>
                    <a:pt x="4403" y="513"/>
                    <a:pt x="5071" y="513"/>
                  </a:cubicBezTo>
                  <a:cubicBezTo>
                    <a:pt x="5571" y="513"/>
                    <a:pt x="6138" y="513"/>
                    <a:pt x="6638" y="480"/>
                  </a:cubicBezTo>
                  <a:close/>
                  <a:moveTo>
                    <a:pt x="10936" y="0"/>
                  </a:moveTo>
                  <a:cubicBezTo>
                    <a:pt x="10326" y="0"/>
                    <a:pt x="9707" y="38"/>
                    <a:pt x="9107" y="113"/>
                  </a:cubicBezTo>
                  <a:cubicBezTo>
                    <a:pt x="8606" y="53"/>
                    <a:pt x="8106" y="41"/>
                    <a:pt x="7606" y="41"/>
                  </a:cubicBezTo>
                  <a:cubicBezTo>
                    <a:pt x="7272" y="41"/>
                    <a:pt x="6939" y="46"/>
                    <a:pt x="6605" y="46"/>
                  </a:cubicBezTo>
                  <a:cubicBezTo>
                    <a:pt x="5704" y="13"/>
                    <a:pt x="4870" y="13"/>
                    <a:pt x="4003" y="13"/>
                  </a:cubicBezTo>
                  <a:cubicBezTo>
                    <a:pt x="3303" y="13"/>
                    <a:pt x="2535" y="80"/>
                    <a:pt x="1835" y="180"/>
                  </a:cubicBezTo>
                  <a:cubicBezTo>
                    <a:pt x="1301" y="280"/>
                    <a:pt x="501" y="346"/>
                    <a:pt x="234" y="947"/>
                  </a:cubicBezTo>
                  <a:cubicBezTo>
                    <a:pt x="0" y="1514"/>
                    <a:pt x="501" y="2048"/>
                    <a:pt x="1034" y="2181"/>
                  </a:cubicBezTo>
                  <a:cubicBezTo>
                    <a:pt x="1215" y="2219"/>
                    <a:pt x="1405" y="2236"/>
                    <a:pt x="1597" y="2236"/>
                  </a:cubicBezTo>
                  <a:cubicBezTo>
                    <a:pt x="2079" y="2236"/>
                    <a:pt x="2583" y="2133"/>
                    <a:pt x="3036" y="2014"/>
                  </a:cubicBezTo>
                  <a:cubicBezTo>
                    <a:pt x="4403" y="1747"/>
                    <a:pt x="5804" y="1247"/>
                    <a:pt x="7172" y="847"/>
                  </a:cubicBezTo>
                  <a:cubicBezTo>
                    <a:pt x="7706" y="747"/>
                    <a:pt x="8240" y="613"/>
                    <a:pt x="8773" y="513"/>
                  </a:cubicBezTo>
                  <a:lnTo>
                    <a:pt x="9207" y="513"/>
                  </a:lnTo>
                  <a:cubicBezTo>
                    <a:pt x="9274" y="513"/>
                    <a:pt x="9340" y="480"/>
                    <a:pt x="9374" y="447"/>
                  </a:cubicBezTo>
                  <a:cubicBezTo>
                    <a:pt x="10074" y="346"/>
                    <a:pt x="10841" y="280"/>
                    <a:pt x="11542" y="280"/>
                  </a:cubicBezTo>
                  <a:cubicBezTo>
                    <a:pt x="11709" y="280"/>
                    <a:pt x="11709" y="13"/>
                    <a:pt x="11542" y="13"/>
                  </a:cubicBezTo>
                  <a:cubicBezTo>
                    <a:pt x="11342" y="5"/>
                    <a:pt x="11140" y="0"/>
                    <a:pt x="10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57"/>
            <p:cNvSpPr/>
            <p:nvPr/>
          </p:nvSpPr>
          <p:spPr>
            <a:xfrm>
              <a:off x="5555800" y="3995250"/>
              <a:ext cx="85925" cy="220525"/>
            </a:xfrm>
            <a:custGeom>
              <a:avLst/>
              <a:gdLst/>
              <a:ahLst/>
              <a:cxnLst/>
              <a:rect l="l" t="t" r="r" b="b"/>
              <a:pathLst>
                <a:path w="3437" h="8821" extrusionOk="0">
                  <a:moveTo>
                    <a:pt x="2936" y="490"/>
                  </a:moveTo>
                  <a:cubicBezTo>
                    <a:pt x="3170" y="490"/>
                    <a:pt x="2969" y="990"/>
                    <a:pt x="2936" y="1157"/>
                  </a:cubicBezTo>
                  <a:cubicBezTo>
                    <a:pt x="2769" y="1657"/>
                    <a:pt x="2469" y="2091"/>
                    <a:pt x="2169" y="2491"/>
                  </a:cubicBezTo>
                  <a:cubicBezTo>
                    <a:pt x="1702" y="3192"/>
                    <a:pt x="1302" y="3925"/>
                    <a:pt x="968" y="4693"/>
                  </a:cubicBezTo>
                  <a:cubicBezTo>
                    <a:pt x="1001" y="4426"/>
                    <a:pt x="1101" y="4126"/>
                    <a:pt x="1168" y="3825"/>
                  </a:cubicBezTo>
                  <a:cubicBezTo>
                    <a:pt x="1335" y="3292"/>
                    <a:pt x="1502" y="2791"/>
                    <a:pt x="1702" y="2258"/>
                  </a:cubicBezTo>
                  <a:cubicBezTo>
                    <a:pt x="1935" y="1791"/>
                    <a:pt x="2102" y="1290"/>
                    <a:pt x="2436" y="857"/>
                  </a:cubicBezTo>
                  <a:cubicBezTo>
                    <a:pt x="2536" y="756"/>
                    <a:pt x="2703" y="490"/>
                    <a:pt x="2936" y="490"/>
                  </a:cubicBezTo>
                  <a:close/>
                  <a:moveTo>
                    <a:pt x="2885" y="1"/>
                  </a:moveTo>
                  <a:cubicBezTo>
                    <a:pt x="2761" y="1"/>
                    <a:pt x="2629" y="31"/>
                    <a:pt x="2502" y="89"/>
                  </a:cubicBezTo>
                  <a:cubicBezTo>
                    <a:pt x="2035" y="289"/>
                    <a:pt x="1769" y="790"/>
                    <a:pt x="1535" y="1257"/>
                  </a:cubicBezTo>
                  <a:cubicBezTo>
                    <a:pt x="1302" y="1791"/>
                    <a:pt x="1035" y="2358"/>
                    <a:pt x="835" y="2958"/>
                  </a:cubicBezTo>
                  <a:cubicBezTo>
                    <a:pt x="634" y="3625"/>
                    <a:pt x="434" y="4292"/>
                    <a:pt x="301" y="4959"/>
                  </a:cubicBezTo>
                  <a:cubicBezTo>
                    <a:pt x="268" y="5627"/>
                    <a:pt x="167" y="6360"/>
                    <a:pt x="201" y="7094"/>
                  </a:cubicBezTo>
                  <a:cubicBezTo>
                    <a:pt x="134" y="7628"/>
                    <a:pt x="34" y="8162"/>
                    <a:pt x="1" y="8695"/>
                  </a:cubicBezTo>
                  <a:cubicBezTo>
                    <a:pt x="1" y="8779"/>
                    <a:pt x="67" y="8821"/>
                    <a:pt x="134" y="8821"/>
                  </a:cubicBezTo>
                  <a:cubicBezTo>
                    <a:pt x="201" y="8821"/>
                    <a:pt x="268" y="8779"/>
                    <a:pt x="268" y="8695"/>
                  </a:cubicBezTo>
                  <a:cubicBezTo>
                    <a:pt x="368" y="7495"/>
                    <a:pt x="668" y="6294"/>
                    <a:pt x="1135" y="5126"/>
                  </a:cubicBezTo>
                  <a:cubicBezTo>
                    <a:pt x="1368" y="4559"/>
                    <a:pt x="1635" y="4025"/>
                    <a:pt x="1935" y="3492"/>
                  </a:cubicBezTo>
                  <a:cubicBezTo>
                    <a:pt x="2202" y="2991"/>
                    <a:pt x="2603" y="2524"/>
                    <a:pt x="2869" y="2024"/>
                  </a:cubicBezTo>
                  <a:cubicBezTo>
                    <a:pt x="3136" y="1624"/>
                    <a:pt x="3370" y="1057"/>
                    <a:pt x="3436" y="556"/>
                  </a:cubicBezTo>
                  <a:cubicBezTo>
                    <a:pt x="3436" y="178"/>
                    <a:pt x="3185" y="1"/>
                    <a:pt x="2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57"/>
            <p:cNvSpPr/>
            <p:nvPr/>
          </p:nvSpPr>
          <p:spPr>
            <a:xfrm>
              <a:off x="5548300" y="3912150"/>
              <a:ext cx="56725" cy="286125"/>
            </a:xfrm>
            <a:custGeom>
              <a:avLst/>
              <a:gdLst/>
              <a:ahLst/>
              <a:cxnLst/>
              <a:rect l="l" t="t" r="r" b="b"/>
              <a:pathLst>
                <a:path w="2269" h="11445" extrusionOk="0">
                  <a:moveTo>
                    <a:pt x="1161" y="556"/>
                  </a:moveTo>
                  <a:cubicBezTo>
                    <a:pt x="1193" y="556"/>
                    <a:pt x="1228" y="563"/>
                    <a:pt x="1268" y="578"/>
                  </a:cubicBezTo>
                  <a:cubicBezTo>
                    <a:pt x="1568" y="678"/>
                    <a:pt x="1602" y="1078"/>
                    <a:pt x="1602" y="1345"/>
                  </a:cubicBezTo>
                  <a:cubicBezTo>
                    <a:pt x="1602" y="1979"/>
                    <a:pt x="1468" y="2613"/>
                    <a:pt x="1401" y="3247"/>
                  </a:cubicBezTo>
                  <a:cubicBezTo>
                    <a:pt x="1168" y="4314"/>
                    <a:pt x="834" y="5348"/>
                    <a:pt x="601" y="6449"/>
                  </a:cubicBezTo>
                  <a:cubicBezTo>
                    <a:pt x="601" y="5948"/>
                    <a:pt x="568" y="5415"/>
                    <a:pt x="601" y="4914"/>
                  </a:cubicBezTo>
                  <a:lnTo>
                    <a:pt x="601" y="2913"/>
                  </a:lnTo>
                  <a:cubicBezTo>
                    <a:pt x="601" y="2212"/>
                    <a:pt x="634" y="1579"/>
                    <a:pt x="834" y="945"/>
                  </a:cubicBezTo>
                  <a:cubicBezTo>
                    <a:pt x="920" y="775"/>
                    <a:pt x="981" y="556"/>
                    <a:pt x="1161" y="556"/>
                  </a:cubicBezTo>
                  <a:close/>
                  <a:moveTo>
                    <a:pt x="1171" y="0"/>
                  </a:moveTo>
                  <a:cubicBezTo>
                    <a:pt x="1061" y="0"/>
                    <a:pt x="948" y="24"/>
                    <a:pt x="834" y="78"/>
                  </a:cubicBezTo>
                  <a:cubicBezTo>
                    <a:pt x="301" y="311"/>
                    <a:pt x="234" y="1145"/>
                    <a:pt x="134" y="1679"/>
                  </a:cubicBezTo>
                  <a:cubicBezTo>
                    <a:pt x="67" y="2413"/>
                    <a:pt x="0" y="3146"/>
                    <a:pt x="67" y="3847"/>
                  </a:cubicBezTo>
                  <a:cubicBezTo>
                    <a:pt x="101" y="4681"/>
                    <a:pt x="101" y="5515"/>
                    <a:pt x="134" y="6415"/>
                  </a:cubicBezTo>
                  <a:cubicBezTo>
                    <a:pt x="134" y="7249"/>
                    <a:pt x="134" y="8083"/>
                    <a:pt x="267" y="8917"/>
                  </a:cubicBezTo>
                  <a:cubicBezTo>
                    <a:pt x="234" y="9684"/>
                    <a:pt x="234" y="10485"/>
                    <a:pt x="267" y="11319"/>
                  </a:cubicBezTo>
                  <a:cubicBezTo>
                    <a:pt x="267" y="11402"/>
                    <a:pt x="342" y="11444"/>
                    <a:pt x="409" y="11444"/>
                  </a:cubicBezTo>
                  <a:cubicBezTo>
                    <a:pt x="476" y="11444"/>
                    <a:pt x="534" y="11402"/>
                    <a:pt x="501" y="11319"/>
                  </a:cubicBezTo>
                  <a:cubicBezTo>
                    <a:pt x="501" y="10618"/>
                    <a:pt x="501" y="9851"/>
                    <a:pt x="601" y="9151"/>
                  </a:cubicBezTo>
                  <a:cubicBezTo>
                    <a:pt x="634" y="9117"/>
                    <a:pt x="668" y="9084"/>
                    <a:pt x="668" y="8984"/>
                  </a:cubicBezTo>
                  <a:lnTo>
                    <a:pt x="668" y="8584"/>
                  </a:lnTo>
                  <a:cubicBezTo>
                    <a:pt x="768" y="8017"/>
                    <a:pt x="834" y="7483"/>
                    <a:pt x="968" y="6949"/>
                  </a:cubicBezTo>
                  <a:cubicBezTo>
                    <a:pt x="1301" y="5582"/>
                    <a:pt x="1768" y="4181"/>
                    <a:pt x="2002" y="2813"/>
                  </a:cubicBezTo>
                  <a:cubicBezTo>
                    <a:pt x="2135" y="2179"/>
                    <a:pt x="2269" y="1445"/>
                    <a:pt x="2102" y="811"/>
                  </a:cubicBezTo>
                  <a:cubicBezTo>
                    <a:pt x="1995" y="384"/>
                    <a:pt x="1611" y="0"/>
                    <a:pt x="1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57"/>
            <p:cNvSpPr/>
            <p:nvPr/>
          </p:nvSpPr>
          <p:spPr>
            <a:xfrm>
              <a:off x="4846125" y="3039400"/>
              <a:ext cx="704700" cy="22825"/>
            </a:xfrm>
            <a:custGeom>
              <a:avLst/>
              <a:gdLst/>
              <a:ahLst/>
              <a:cxnLst/>
              <a:rect l="l" t="t" r="r" b="b"/>
              <a:pathLst>
                <a:path w="28188" h="913" extrusionOk="0">
                  <a:moveTo>
                    <a:pt x="26260" y="1"/>
                  </a:moveTo>
                  <a:cubicBezTo>
                    <a:pt x="25018" y="1"/>
                    <a:pt x="23760" y="40"/>
                    <a:pt x="22517" y="63"/>
                  </a:cubicBezTo>
                  <a:cubicBezTo>
                    <a:pt x="20716" y="129"/>
                    <a:pt x="18881" y="129"/>
                    <a:pt x="17080" y="163"/>
                  </a:cubicBezTo>
                  <a:cubicBezTo>
                    <a:pt x="15890" y="174"/>
                    <a:pt x="14696" y="177"/>
                    <a:pt x="13502" y="177"/>
                  </a:cubicBezTo>
                  <a:cubicBezTo>
                    <a:pt x="11112" y="177"/>
                    <a:pt x="8718" y="163"/>
                    <a:pt x="6339" y="163"/>
                  </a:cubicBezTo>
                  <a:cubicBezTo>
                    <a:pt x="4304" y="163"/>
                    <a:pt x="2236" y="163"/>
                    <a:pt x="234" y="63"/>
                  </a:cubicBezTo>
                  <a:cubicBezTo>
                    <a:pt x="1" y="63"/>
                    <a:pt x="1" y="463"/>
                    <a:pt x="234" y="463"/>
                  </a:cubicBezTo>
                  <a:cubicBezTo>
                    <a:pt x="2036" y="530"/>
                    <a:pt x="3870" y="663"/>
                    <a:pt x="5671" y="730"/>
                  </a:cubicBezTo>
                  <a:cubicBezTo>
                    <a:pt x="7473" y="830"/>
                    <a:pt x="9307" y="863"/>
                    <a:pt x="11075" y="863"/>
                  </a:cubicBezTo>
                  <a:cubicBezTo>
                    <a:pt x="12343" y="898"/>
                    <a:pt x="13606" y="913"/>
                    <a:pt x="14864" y="913"/>
                  </a:cubicBezTo>
                  <a:cubicBezTo>
                    <a:pt x="17215" y="913"/>
                    <a:pt x="19546" y="862"/>
                    <a:pt x="21850" y="796"/>
                  </a:cubicBezTo>
                  <a:cubicBezTo>
                    <a:pt x="23884" y="696"/>
                    <a:pt x="25919" y="663"/>
                    <a:pt x="27921" y="396"/>
                  </a:cubicBezTo>
                  <a:cubicBezTo>
                    <a:pt x="28188" y="363"/>
                    <a:pt x="28188" y="29"/>
                    <a:pt x="27921" y="29"/>
                  </a:cubicBezTo>
                  <a:cubicBezTo>
                    <a:pt x="27372" y="9"/>
                    <a:pt x="26818" y="1"/>
                    <a:pt x="26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57"/>
            <p:cNvSpPr/>
            <p:nvPr/>
          </p:nvSpPr>
          <p:spPr>
            <a:xfrm>
              <a:off x="5546625" y="3038975"/>
              <a:ext cx="20875" cy="689575"/>
            </a:xfrm>
            <a:custGeom>
              <a:avLst/>
              <a:gdLst/>
              <a:ahLst/>
              <a:cxnLst/>
              <a:rect l="l" t="t" r="r" b="b"/>
              <a:pathLst>
                <a:path w="835" h="27583" extrusionOk="0">
                  <a:moveTo>
                    <a:pt x="192" y="0"/>
                  </a:moveTo>
                  <a:cubicBezTo>
                    <a:pt x="95" y="0"/>
                    <a:pt x="1" y="67"/>
                    <a:pt x="1" y="213"/>
                  </a:cubicBezTo>
                  <a:cubicBezTo>
                    <a:pt x="67" y="3749"/>
                    <a:pt x="134" y="7318"/>
                    <a:pt x="168" y="10854"/>
                  </a:cubicBezTo>
                  <a:cubicBezTo>
                    <a:pt x="201" y="12655"/>
                    <a:pt x="234" y="14390"/>
                    <a:pt x="301" y="16191"/>
                  </a:cubicBezTo>
                  <a:cubicBezTo>
                    <a:pt x="301" y="17992"/>
                    <a:pt x="301" y="19727"/>
                    <a:pt x="234" y="21528"/>
                  </a:cubicBezTo>
                  <a:cubicBezTo>
                    <a:pt x="234" y="22529"/>
                    <a:pt x="201" y="23496"/>
                    <a:pt x="168" y="24497"/>
                  </a:cubicBezTo>
                  <a:cubicBezTo>
                    <a:pt x="168" y="25498"/>
                    <a:pt x="201" y="26532"/>
                    <a:pt x="201" y="27533"/>
                  </a:cubicBezTo>
                  <a:cubicBezTo>
                    <a:pt x="201" y="27566"/>
                    <a:pt x="234" y="27583"/>
                    <a:pt x="268" y="27583"/>
                  </a:cubicBezTo>
                  <a:cubicBezTo>
                    <a:pt x="301" y="27583"/>
                    <a:pt x="334" y="27566"/>
                    <a:pt x="334" y="27533"/>
                  </a:cubicBezTo>
                  <a:cubicBezTo>
                    <a:pt x="368" y="26599"/>
                    <a:pt x="501" y="25731"/>
                    <a:pt x="534" y="24864"/>
                  </a:cubicBezTo>
                  <a:cubicBezTo>
                    <a:pt x="568" y="23997"/>
                    <a:pt x="568" y="23096"/>
                    <a:pt x="635" y="22229"/>
                  </a:cubicBezTo>
                  <a:cubicBezTo>
                    <a:pt x="668" y="20427"/>
                    <a:pt x="701" y="18693"/>
                    <a:pt x="735" y="16892"/>
                  </a:cubicBezTo>
                  <a:cubicBezTo>
                    <a:pt x="801" y="15090"/>
                    <a:pt x="835" y="13356"/>
                    <a:pt x="835" y="11554"/>
                  </a:cubicBezTo>
                  <a:cubicBezTo>
                    <a:pt x="835" y="9753"/>
                    <a:pt x="768" y="8019"/>
                    <a:pt x="701" y="6217"/>
                  </a:cubicBezTo>
                  <a:cubicBezTo>
                    <a:pt x="635" y="4216"/>
                    <a:pt x="534" y="2214"/>
                    <a:pt x="401" y="213"/>
                  </a:cubicBezTo>
                  <a:cubicBezTo>
                    <a:pt x="401" y="76"/>
                    <a:pt x="295" y="0"/>
                    <a:pt x="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57"/>
            <p:cNvSpPr/>
            <p:nvPr/>
          </p:nvSpPr>
          <p:spPr>
            <a:xfrm>
              <a:off x="5537450" y="2900850"/>
              <a:ext cx="93425" cy="148375"/>
            </a:xfrm>
            <a:custGeom>
              <a:avLst/>
              <a:gdLst/>
              <a:ahLst/>
              <a:cxnLst/>
              <a:rect l="l" t="t" r="r" b="b"/>
              <a:pathLst>
                <a:path w="3737" h="5935" extrusionOk="0">
                  <a:moveTo>
                    <a:pt x="3083" y="299"/>
                  </a:moveTo>
                  <a:cubicBezTo>
                    <a:pt x="3144" y="299"/>
                    <a:pt x="3184" y="340"/>
                    <a:pt x="3203" y="434"/>
                  </a:cubicBezTo>
                  <a:cubicBezTo>
                    <a:pt x="3236" y="534"/>
                    <a:pt x="3236" y="601"/>
                    <a:pt x="3270" y="701"/>
                  </a:cubicBezTo>
                  <a:cubicBezTo>
                    <a:pt x="3337" y="901"/>
                    <a:pt x="3337" y="1101"/>
                    <a:pt x="3337" y="1302"/>
                  </a:cubicBezTo>
                  <a:cubicBezTo>
                    <a:pt x="3236" y="2135"/>
                    <a:pt x="2736" y="2869"/>
                    <a:pt x="2269" y="3470"/>
                  </a:cubicBezTo>
                  <a:cubicBezTo>
                    <a:pt x="1735" y="4204"/>
                    <a:pt x="1102" y="4804"/>
                    <a:pt x="434" y="5404"/>
                  </a:cubicBezTo>
                  <a:cubicBezTo>
                    <a:pt x="434" y="5071"/>
                    <a:pt x="434" y="4737"/>
                    <a:pt x="535" y="4404"/>
                  </a:cubicBezTo>
                  <a:cubicBezTo>
                    <a:pt x="668" y="3937"/>
                    <a:pt x="835" y="3536"/>
                    <a:pt x="1002" y="3103"/>
                  </a:cubicBezTo>
                  <a:cubicBezTo>
                    <a:pt x="1268" y="2402"/>
                    <a:pt x="1602" y="1635"/>
                    <a:pt x="2102" y="1035"/>
                  </a:cubicBezTo>
                  <a:cubicBezTo>
                    <a:pt x="2336" y="734"/>
                    <a:pt x="2569" y="468"/>
                    <a:pt x="2903" y="368"/>
                  </a:cubicBezTo>
                  <a:cubicBezTo>
                    <a:pt x="2976" y="324"/>
                    <a:pt x="3036" y="299"/>
                    <a:pt x="3083" y="299"/>
                  </a:cubicBezTo>
                  <a:close/>
                  <a:moveTo>
                    <a:pt x="3107" y="1"/>
                  </a:moveTo>
                  <a:cubicBezTo>
                    <a:pt x="2844" y="1"/>
                    <a:pt x="2548" y="207"/>
                    <a:pt x="2369" y="334"/>
                  </a:cubicBezTo>
                  <a:cubicBezTo>
                    <a:pt x="1669" y="801"/>
                    <a:pt x="1268" y="1735"/>
                    <a:pt x="901" y="2469"/>
                  </a:cubicBezTo>
                  <a:cubicBezTo>
                    <a:pt x="668" y="2969"/>
                    <a:pt x="434" y="3536"/>
                    <a:pt x="268" y="4070"/>
                  </a:cubicBezTo>
                  <a:cubicBezTo>
                    <a:pt x="101" y="4571"/>
                    <a:pt x="1" y="5204"/>
                    <a:pt x="201" y="5705"/>
                  </a:cubicBezTo>
                  <a:cubicBezTo>
                    <a:pt x="225" y="5754"/>
                    <a:pt x="286" y="5784"/>
                    <a:pt x="329" y="5784"/>
                  </a:cubicBezTo>
                  <a:cubicBezTo>
                    <a:pt x="345" y="5784"/>
                    <a:pt x="359" y="5780"/>
                    <a:pt x="368" y="5771"/>
                  </a:cubicBezTo>
                  <a:cubicBezTo>
                    <a:pt x="412" y="5860"/>
                    <a:pt x="501" y="5934"/>
                    <a:pt x="605" y="5934"/>
                  </a:cubicBezTo>
                  <a:cubicBezTo>
                    <a:pt x="657" y="5934"/>
                    <a:pt x="712" y="5916"/>
                    <a:pt x="768" y="5871"/>
                  </a:cubicBezTo>
                  <a:cubicBezTo>
                    <a:pt x="1535" y="5271"/>
                    <a:pt x="2202" y="4537"/>
                    <a:pt x="2736" y="3737"/>
                  </a:cubicBezTo>
                  <a:cubicBezTo>
                    <a:pt x="3270" y="2969"/>
                    <a:pt x="3737" y="2102"/>
                    <a:pt x="3703" y="1168"/>
                  </a:cubicBezTo>
                  <a:cubicBezTo>
                    <a:pt x="3703" y="801"/>
                    <a:pt x="3603" y="267"/>
                    <a:pt x="3337" y="67"/>
                  </a:cubicBezTo>
                  <a:cubicBezTo>
                    <a:pt x="3266" y="20"/>
                    <a:pt x="3188" y="1"/>
                    <a:pt x="3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57"/>
            <p:cNvSpPr/>
            <p:nvPr/>
          </p:nvSpPr>
          <p:spPr>
            <a:xfrm>
              <a:off x="5542450" y="2991175"/>
              <a:ext cx="141800" cy="64525"/>
            </a:xfrm>
            <a:custGeom>
              <a:avLst/>
              <a:gdLst/>
              <a:ahLst/>
              <a:cxnLst/>
              <a:rect l="l" t="t" r="r" b="b"/>
              <a:pathLst>
                <a:path w="5672" h="2581" extrusionOk="0">
                  <a:moveTo>
                    <a:pt x="4337" y="491"/>
                  </a:moveTo>
                  <a:cubicBezTo>
                    <a:pt x="4571" y="491"/>
                    <a:pt x="5205" y="557"/>
                    <a:pt x="5105" y="924"/>
                  </a:cubicBezTo>
                  <a:cubicBezTo>
                    <a:pt x="5038" y="1291"/>
                    <a:pt x="4437" y="1558"/>
                    <a:pt x="4137" y="1658"/>
                  </a:cubicBezTo>
                  <a:cubicBezTo>
                    <a:pt x="3737" y="1825"/>
                    <a:pt x="3337" y="1958"/>
                    <a:pt x="2870" y="1992"/>
                  </a:cubicBezTo>
                  <a:cubicBezTo>
                    <a:pt x="2562" y="2034"/>
                    <a:pt x="2255" y="2052"/>
                    <a:pt x="1950" y="2052"/>
                  </a:cubicBezTo>
                  <a:cubicBezTo>
                    <a:pt x="1527" y="2052"/>
                    <a:pt x="1109" y="2016"/>
                    <a:pt x="701" y="1958"/>
                  </a:cubicBezTo>
                  <a:cubicBezTo>
                    <a:pt x="802" y="1925"/>
                    <a:pt x="868" y="1892"/>
                    <a:pt x="902" y="1825"/>
                  </a:cubicBezTo>
                  <a:cubicBezTo>
                    <a:pt x="1202" y="1725"/>
                    <a:pt x="1469" y="1591"/>
                    <a:pt x="1669" y="1458"/>
                  </a:cubicBezTo>
                  <a:cubicBezTo>
                    <a:pt x="2069" y="1258"/>
                    <a:pt x="2469" y="1058"/>
                    <a:pt x="2903" y="824"/>
                  </a:cubicBezTo>
                  <a:cubicBezTo>
                    <a:pt x="3370" y="624"/>
                    <a:pt x="3870" y="491"/>
                    <a:pt x="4337" y="491"/>
                  </a:cubicBezTo>
                  <a:close/>
                  <a:moveTo>
                    <a:pt x="4361" y="0"/>
                  </a:moveTo>
                  <a:cubicBezTo>
                    <a:pt x="3783" y="0"/>
                    <a:pt x="3167" y="220"/>
                    <a:pt x="2670" y="457"/>
                  </a:cubicBezTo>
                  <a:cubicBezTo>
                    <a:pt x="2203" y="657"/>
                    <a:pt x="1736" y="924"/>
                    <a:pt x="1302" y="1158"/>
                  </a:cubicBezTo>
                  <a:cubicBezTo>
                    <a:pt x="968" y="1358"/>
                    <a:pt x="501" y="1525"/>
                    <a:pt x="234" y="1858"/>
                  </a:cubicBezTo>
                  <a:cubicBezTo>
                    <a:pt x="1" y="1925"/>
                    <a:pt x="1" y="2325"/>
                    <a:pt x="234" y="2359"/>
                  </a:cubicBezTo>
                  <a:cubicBezTo>
                    <a:pt x="795" y="2502"/>
                    <a:pt x="1398" y="2581"/>
                    <a:pt x="2004" y="2581"/>
                  </a:cubicBezTo>
                  <a:cubicBezTo>
                    <a:pt x="3093" y="2581"/>
                    <a:pt x="4192" y="2325"/>
                    <a:pt x="5071" y="1725"/>
                  </a:cubicBezTo>
                  <a:cubicBezTo>
                    <a:pt x="5371" y="1491"/>
                    <a:pt x="5672" y="1224"/>
                    <a:pt x="5638" y="791"/>
                  </a:cubicBezTo>
                  <a:cubicBezTo>
                    <a:pt x="5572" y="457"/>
                    <a:pt x="5338" y="257"/>
                    <a:pt x="5038" y="124"/>
                  </a:cubicBezTo>
                  <a:cubicBezTo>
                    <a:pt x="4825" y="37"/>
                    <a:pt x="4596" y="0"/>
                    <a:pt x="4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57"/>
            <p:cNvSpPr/>
            <p:nvPr/>
          </p:nvSpPr>
          <p:spPr>
            <a:xfrm>
              <a:off x="5470750" y="2900525"/>
              <a:ext cx="81750" cy="146300"/>
            </a:xfrm>
            <a:custGeom>
              <a:avLst/>
              <a:gdLst/>
              <a:ahLst/>
              <a:cxnLst/>
              <a:rect l="l" t="t" r="r" b="b"/>
              <a:pathLst>
                <a:path w="3270" h="5852" extrusionOk="0">
                  <a:moveTo>
                    <a:pt x="1150" y="426"/>
                  </a:moveTo>
                  <a:cubicBezTo>
                    <a:pt x="1439" y="426"/>
                    <a:pt x="1731" y="653"/>
                    <a:pt x="1902" y="881"/>
                  </a:cubicBezTo>
                  <a:cubicBezTo>
                    <a:pt x="2369" y="1381"/>
                    <a:pt x="2502" y="2115"/>
                    <a:pt x="2535" y="2749"/>
                  </a:cubicBezTo>
                  <a:cubicBezTo>
                    <a:pt x="2602" y="3516"/>
                    <a:pt x="2702" y="4250"/>
                    <a:pt x="2736" y="4984"/>
                  </a:cubicBezTo>
                  <a:cubicBezTo>
                    <a:pt x="1735" y="4016"/>
                    <a:pt x="734" y="2782"/>
                    <a:pt x="667" y="1348"/>
                  </a:cubicBezTo>
                  <a:cubicBezTo>
                    <a:pt x="667" y="1048"/>
                    <a:pt x="667" y="581"/>
                    <a:pt x="1001" y="447"/>
                  </a:cubicBezTo>
                  <a:cubicBezTo>
                    <a:pt x="1050" y="432"/>
                    <a:pt x="1100" y="426"/>
                    <a:pt x="1150" y="426"/>
                  </a:cubicBezTo>
                  <a:close/>
                  <a:moveTo>
                    <a:pt x="1148" y="0"/>
                  </a:moveTo>
                  <a:cubicBezTo>
                    <a:pt x="783" y="0"/>
                    <a:pt x="440" y="182"/>
                    <a:pt x="267" y="614"/>
                  </a:cubicBezTo>
                  <a:cubicBezTo>
                    <a:pt x="0" y="1415"/>
                    <a:pt x="267" y="2449"/>
                    <a:pt x="667" y="3183"/>
                  </a:cubicBezTo>
                  <a:cubicBezTo>
                    <a:pt x="1101" y="4183"/>
                    <a:pt x="1902" y="5017"/>
                    <a:pt x="2702" y="5751"/>
                  </a:cubicBezTo>
                  <a:cubicBezTo>
                    <a:pt x="2736" y="5784"/>
                    <a:pt x="2836" y="5851"/>
                    <a:pt x="2902" y="5851"/>
                  </a:cubicBezTo>
                  <a:cubicBezTo>
                    <a:pt x="3002" y="5818"/>
                    <a:pt x="3069" y="5784"/>
                    <a:pt x="3102" y="5718"/>
                  </a:cubicBezTo>
                  <a:cubicBezTo>
                    <a:pt x="3236" y="5618"/>
                    <a:pt x="3269" y="5451"/>
                    <a:pt x="3102" y="5351"/>
                  </a:cubicBezTo>
                  <a:lnTo>
                    <a:pt x="3069" y="5351"/>
                  </a:lnTo>
                  <a:cubicBezTo>
                    <a:pt x="3036" y="4417"/>
                    <a:pt x="3036" y="3516"/>
                    <a:pt x="2936" y="2615"/>
                  </a:cubicBezTo>
                  <a:cubicBezTo>
                    <a:pt x="2869" y="1848"/>
                    <a:pt x="2702" y="1014"/>
                    <a:pt x="2102" y="414"/>
                  </a:cubicBezTo>
                  <a:cubicBezTo>
                    <a:pt x="1845" y="157"/>
                    <a:pt x="1487" y="0"/>
                    <a:pt x="1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57"/>
            <p:cNvSpPr/>
            <p:nvPr/>
          </p:nvSpPr>
          <p:spPr>
            <a:xfrm>
              <a:off x="5381525" y="2935500"/>
              <a:ext cx="118425" cy="117975"/>
            </a:xfrm>
            <a:custGeom>
              <a:avLst/>
              <a:gdLst/>
              <a:ahLst/>
              <a:cxnLst/>
              <a:rect l="l" t="t" r="r" b="b"/>
              <a:pathLst>
                <a:path w="4737" h="4719" extrusionOk="0">
                  <a:moveTo>
                    <a:pt x="818" y="462"/>
                  </a:moveTo>
                  <a:cubicBezTo>
                    <a:pt x="1021" y="462"/>
                    <a:pt x="1311" y="587"/>
                    <a:pt x="1434" y="649"/>
                  </a:cubicBezTo>
                  <a:cubicBezTo>
                    <a:pt x="2102" y="950"/>
                    <a:pt x="2635" y="1483"/>
                    <a:pt x="3069" y="2050"/>
                  </a:cubicBezTo>
                  <a:cubicBezTo>
                    <a:pt x="3302" y="2417"/>
                    <a:pt x="3569" y="2851"/>
                    <a:pt x="3769" y="3218"/>
                  </a:cubicBezTo>
                  <a:cubicBezTo>
                    <a:pt x="3936" y="3485"/>
                    <a:pt x="4036" y="3785"/>
                    <a:pt x="4170" y="4052"/>
                  </a:cubicBezTo>
                  <a:cubicBezTo>
                    <a:pt x="3970" y="3985"/>
                    <a:pt x="3703" y="3885"/>
                    <a:pt x="3503" y="3785"/>
                  </a:cubicBezTo>
                  <a:cubicBezTo>
                    <a:pt x="3236" y="3585"/>
                    <a:pt x="2902" y="3385"/>
                    <a:pt x="2569" y="3151"/>
                  </a:cubicBezTo>
                  <a:cubicBezTo>
                    <a:pt x="1968" y="2718"/>
                    <a:pt x="1434" y="2217"/>
                    <a:pt x="1001" y="1617"/>
                  </a:cubicBezTo>
                  <a:cubicBezTo>
                    <a:pt x="834" y="1350"/>
                    <a:pt x="600" y="950"/>
                    <a:pt x="600" y="649"/>
                  </a:cubicBezTo>
                  <a:cubicBezTo>
                    <a:pt x="600" y="509"/>
                    <a:pt x="693" y="462"/>
                    <a:pt x="818" y="462"/>
                  </a:cubicBezTo>
                  <a:close/>
                  <a:moveTo>
                    <a:pt x="851" y="0"/>
                  </a:moveTo>
                  <a:cubicBezTo>
                    <a:pt x="706" y="0"/>
                    <a:pt x="564" y="33"/>
                    <a:pt x="434" y="116"/>
                  </a:cubicBezTo>
                  <a:cubicBezTo>
                    <a:pt x="0" y="316"/>
                    <a:pt x="67" y="783"/>
                    <a:pt x="133" y="1150"/>
                  </a:cubicBezTo>
                  <a:cubicBezTo>
                    <a:pt x="400" y="1984"/>
                    <a:pt x="967" y="2651"/>
                    <a:pt x="1601" y="3218"/>
                  </a:cubicBezTo>
                  <a:cubicBezTo>
                    <a:pt x="2001" y="3585"/>
                    <a:pt x="2435" y="3885"/>
                    <a:pt x="2902" y="4185"/>
                  </a:cubicBezTo>
                  <a:cubicBezTo>
                    <a:pt x="3136" y="4319"/>
                    <a:pt x="3336" y="4452"/>
                    <a:pt x="3603" y="4552"/>
                  </a:cubicBezTo>
                  <a:cubicBezTo>
                    <a:pt x="3936" y="4552"/>
                    <a:pt x="4170" y="4719"/>
                    <a:pt x="4437" y="4719"/>
                  </a:cubicBezTo>
                  <a:cubicBezTo>
                    <a:pt x="4603" y="4719"/>
                    <a:pt x="4737" y="4619"/>
                    <a:pt x="4670" y="4485"/>
                  </a:cubicBezTo>
                  <a:cubicBezTo>
                    <a:pt x="4637" y="4018"/>
                    <a:pt x="4437" y="3551"/>
                    <a:pt x="4236" y="3185"/>
                  </a:cubicBezTo>
                  <a:cubicBezTo>
                    <a:pt x="4003" y="2751"/>
                    <a:pt x="3803" y="2351"/>
                    <a:pt x="3569" y="1984"/>
                  </a:cubicBezTo>
                  <a:cubicBezTo>
                    <a:pt x="3069" y="1216"/>
                    <a:pt x="2435" y="616"/>
                    <a:pt x="1601" y="216"/>
                  </a:cubicBezTo>
                  <a:cubicBezTo>
                    <a:pt x="1386" y="108"/>
                    <a:pt x="1115" y="0"/>
                    <a:pt x="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57"/>
            <p:cNvSpPr/>
            <p:nvPr/>
          </p:nvSpPr>
          <p:spPr>
            <a:xfrm>
              <a:off x="5549975" y="3068025"/>
              <a:ext cx="109250" cy="105125"/>
            </a:xfrm>
            <a:custGeom>
              <a:avLst/>
              <a:gdLst/>
              <a:ahLst/>
              <a:cxnLst/>
              <a:rect l="l" t="t" r="r" b="b"/>
              <a:pathLst>
                <a:path w="4370" h="4205" extrusionOk="0">
                  <a:moveTo>
                    <a:pt x="400" y="419"/>
                  </a:moveTo>
                  <a:lnTo>
                    <a:pt x="400" y="419"/>
                  </a:lnTo>
                  <a:cubicBezTo>
                    <a:pt x="1034" y="585"/>
                    <a:pt x="1635" y="852"/>
                    <a:pt x="2202" y="1219"/>
                  </a:cubicBezTo>
                  <a:cubicBezTo>
                    <a:pt x="2735" y="1553"/>
                    <a:pt x="3269" y="2020"/>
                    <a:pt x="3603" y="2587"/>
                  </a:cubicBezTo>
                  <a:cubicBezTo>
                    <a:pt x="3736" y="2854"/>
                    <a:pt x="3936" y="3254"/>
                    <a:pt x="3803" y="3521"/>
                  </a:cubicBezTo>
                  <a:cubicBezTo>
                    <a:pt x="3745" y="3713"/>
                    <a:pt x="3567" y="3783"/>
                    <a:pt x="3381" y="3783"/>
                  </a:cubicBezTo>
                  <a:cubicBezTo>
                    <a:pt x="3243" y="3783"/>
                    <a:pt x="3102" y="3744"/>
                    <a:pt x="3002" y="3688"/>
                  </a:cubicBezTo>
                  <a:cubicBezTo>
                    <a:pt x="2702" y="3554"/>
                    <a:pt x="2402" y="3354"/>
                    <a:pt x="2168" y="3087"/>
                  </a:cubicBezTo>
                  <a:lnTo>
                    <a:pt x="1401" y="2353"/>
                  </a:lnTo>
                  <a:cubicBezTo>
                    <a:pt x="1134" y="2053"/>
                    <a:pt x="901" y="1720"/>
                    <a:pt x="734" y="1353"/>
                  </a:cubicBezTo>
                  <a:cubicBezTo>
                    <a:pt x="601" y="1052"/>
                    <a:pt x="467" y="752"/>
                    <a:pt x="400" y="419"/>
                  </a:cubicBezTo>
                  <a:close/>
                  <a:moveTo>
                    <a:pt x="197" y="1"/>
                  </a:moveTo>
                  <a:cubicBezTo>
                    <a:pt x="120" y="1"/>
                    <a:pt x="49" y="45"/>
                    <a:pt x="34" y="152"/>
                  </a:cubicBezTo>
                  <a:cubicBezTo>
                    <a:pt x="0" y="352"/>
                    <a:pt x="0" y="519"/>
                    <a:pt x="34" y="719"/>
                  </a:cubicBezTo>
                  <a:cubicBezTo>
                    <a:pt x="67" y="919"/>
                    <a:pt x="167" y="1186"/>
                    <a:pt x="234" y="1386"/>
                  </a:cubicBezTo>
                  <a:cubicBezTo>
                    <a:pt x="400" y="1820"/>
                    <a:pt x="667" y="2153"/>
                    <a:pt x="934" y="2487"/>
                  </a:cubicBezTo>
                  <a:cubicBezTo>
                    <a:pt x="1234" y="2820"/>
                    <a:pt x="1535" y="3087"/>
                    <a:pt x="1868" y="3387"/>
                  </a:cubicBezTo>
                  <a:cubicBezTo>
                    <a:pt x="2168" y="3688"/>
                    <a:pt x="2502" y="3921"/>
                    <a:pt x="2902" y="4055"/>
                  </a:cubicBezTo>
                  <a:cubicBezTo>
                    <a:pt x="3052" y="4155"/>
                    <a:pt x="3228" y="4205"/>
                    <a:pt x="3407" y="4205"/>
                  </a:cubicBezTo>
                  <a:cubicBezTo>
                    <a:pt x="3586" y="4205"/>
                    <a:pt x="3770" y="4155"/>
                    <a:pt x="3936" y="4055"/>
                  </a:cubicBezTo>
                  <a:cubicBezTo>
                    <a:pt x="4337" y="3788"/>
                    <a:pt x="4370" y="3421"/>
                    <a:pt x="4270" y="3021"/>
                  </a:cubicBezTo>
                  <a:cubicBezTo>
                    <a:pt x="4103" y="2253"/>
                    <a:pt x="3569" y="1620"/>
                    <a:pt x="2936" y="1186"/>
                  </a:cubicBezTo>
                  <a:cubicBezTo>
                    <a:pt x="2202" y="652"/>
                    <a:pt x="1334" y="352"/>
                    <a:pt x="400" y="185"/>
                  </a:cubicBezTo>
                  <a:lnTo>
                    <a:pt x="400" y="152"/>
                  </a:lnTo>
                  <a:cubicBezTo>
                    <a:pt x="382" y="62"/>
                    <a:pt x="286" y="1"/>
                    <a:pt x="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57"/>
            <p:cNvSpPr/>
            <p:nvPr/>
          </p:nvSpPr>
          <p:spPr>
            <a:xfrm>
              <a:off x="5274775" y="2944375"/>
              <a:ext cx="144100" cy="113275"/>
            </a:xfrm>
            <a:custGeom>
              <a:avLst/>
              <a:gdLst/>
              <a:ahLst/>
              <a:cxnLst/>
              <a:rect l="l" t="t" r="r" b="b"/>
              <a:pathLst>
                <a:path w="5764" h="4531" extrusionOk="0">
                  <a:moveTo>
                    <a:pt x="1845" y="0"/>
                  </a:moveTo>
                  <a:cubicBezTo>
                    <a:pt x="1554" y="0"/>
                    <a:pt x="1264" y="63"/>
                    <a:pt x="1001" y="194"/>
                  </a:cubicBezTo>
                  <a:cubicBezTo>
                    <a:pt x="367" y="528"/>
                    <a:pt x="0" y="1128"/>
                    <a:pt x="67" y="1829"/>
                  </a:cubicBezTo>
                  <a:cubicBezTo>
                    <a:pt x="167" y="2496"/>
                    <a:pt x="601" y="3130"/>
                    <a:pt x="1101" y="3530"/>
                  </a:cubicBezTo>
                  <a:cubicBezTo>
                    <a:pt x="1702" y="4030"/>
                    <a:pt x="2402" y="4364"/>
                    <a:pt x="3169" y="4531"/>
                  </a:cubicBezTo>
                  <a:cubicBezTo>
                    <a:pt x="3936" y="4531"/>
                    <a:pt x="4837" y="4497"/>
                    <a:pt x="5671" y="4364"/>
                  </a:cubicBezTo>
                  <a:cubicBezTo>
                    <a:pt x="5763" y="4364"/>
                    <a:pt x="5742" y="4193"/>
                    <a:pt x="5633" y="4193"/>
                  </a:cubicBezTo>
                  <a:cubicBezTo>
                    <a:pt x="5624" y="4193"/>
                    <a:pt x="5615" y="4195"/>
                    <a:pt x="5604" y="4197"/>
                  </a:cubicBezTo>
                  <a:cubicBezTo>
                    <a:pt x="5360" y="4221"/>
                    <a:pt x="5112" y="4233"/>
                    <a:pt x="4864" y="4233"/>
                  </a:cubicBezTo>
                  <a:cubicBezTo>
                    <a:pt x="4060" y="4233"/>
                    <a:pt x="3249" y="4103"/>
                    <a:pt x="2535" y="3797"/>
                  </a:cubicBezTo>
                  <a:cubicBezTo>
                    <a:pt x="1735" y="3430"/>
                    <a:pt x="901" y="2796"/>
                    <a:pt x="667" y="1929"/>
                  </a:cubicBezTo>
                  <a:cubicBezTo>
                    <a:pt x="534" y="1429"/>
                    <a:pt x="667" y="995"/>
                    <a:pt x="1068" y="695"/>
                  </a:cubicBezTo>
                  <a:cubicBezTo>
                    <a:pt x="1300" y="509"/>
                    <a:pt x="1613" y="388"/>
                    <a:pt x="1940" y="388"/>
                  </a:cubicBezTo>
                  <a:cubicBezTo>
                    <a:pt x="2082" y="388"/>
                    <a:pt x="2227" y="411"/>
                    <a:pt x="2369" y="461"/>
                  </a:cubicBezTo>
                  <a:cubicBezTo>
                    <a:pt x="3236" y="761"/>
                    <a:pt x="3503" y="1962"/>
                    <a:pt x="2669" y="2429"/>
                  </a:cubicBezTo>
                  <a:cubicBezTo>
                    <a:pt x="2552" y="2488"/>
                    <a:pt x="2410" y="2518"/>
                    <a:pt x="2270" y="2518"/>
                  </a:cubicBezTo>
                  <a:cubicBezTo>
                    <a:pt x="1928" y="2518"/>
                    <a:pt x="1597" y="2340"/>
                    <a:pt x="1668" y="1962"/>
                  </a:cubicBezTo>
                  <a:cubicBezTo>
                    <a:pt x="1668" y="1795"/>
                    <a:pt x="1768" y="1629"/>
                    <a:pt x="1935" y="1595"/>
                  </a:cubicBezTo>
                  <a:cubicBezTo>
                    <a:pt x="1970" y="1585"/>
                    <a:pt x="2004" y="1580"/>
                    <a:pt x="2036" y="1580"/>
                  </a:cubicBezTo>
                  <a:cubicBezTo>
                    <a:pt x="2215" y="1580"/>
                    <a:pt x="2335" y="1731"/>
                    <a:pt x="2335" y="1929"/>
                  </a:cubicBezTo>
                  <a:cubicBezTo>
                    <a:pt x="2351" y="2041"/>
                    <a:pt x="2445" y="2092"/>
                    <a:pt x="2541" y="2092"/>
                  </a:cubicBezTo>
                  <a:cubicBezTo>
                    <a:pt x="2644" y="2092"/>
                    <a:pt x="2752" y="2033"/>
                    <a:pt x="2769" y="1929"/>
                  </a:cubicBezTo>
                  <a:cubicBezTo>
                    <a:pt x="2885" y="1408"/>
                    <a:pt x="2423" y="962"/>
                    <a:pt x="1950" y="962"/>
                  </a:cubicBezTo>
                  <a:cubicBezTo>
                    <a:pt x="1878" y="962"/>
                    <a:pt x="1806" y="973"/>
                    <a:pt x="1735" y="995"/>
                  </a:cubicBezTo>
                  <a:cubicBezTo>
                    <a:pt x="1168" y="1162"/>
                    <a:pt x="901" y="1929"/>
                    <a:pt x="1201" y="2429"/>
                  </a:cubicBezTo>
                  <a:cubicBezTo>
                    <a:pt x="1425" y="2827"/>
                    <a:pt x="1870" y="3039"/>
                    <a:pt x="2303" y="3039"/>
                  </a:cubicBezTo>
                  <a:cubicBezTo>
                    <a:pt x="2452" y="3039"/>
                    <a:pt x="2599" y="3014"/>
                    <a:pt x="2736" y="2963"/>
                  </a:cubicBezTo>
                  <a:cubicBezTo>
                    <a:pt x="3269" y="2763"/>
                    <a:pt x="3703" y="2162"/>
                    <a:pt x="3670" y="1595"/>
                  </a:cubicBezTo>
                  <a:cubicBezTo>
                    <a:pt x="3619" y="589"/>
                    <a:pt x="2735" y="0"/>
                    <a:pt x="1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57"/>
            <p:cNvSpPr/>
            <p:nvPr/>
          </p:nvSpPr>
          <p:spPr>
            <a:xfrm>
              <a:off x="5031275" y="2943275"/>
              <a:ext cx="258525" cy="105625"/>
            </a:xfrm>
            <a:custGeom>
              <a:avLst/>
              <a:gdLst/>
              <a:ahLst/>
              <a:cxnLst/>
              <a:rect l="l" t="t" r="r" b="b"/>
              <a:pathLst>
                <a:path w="10341" h="4225" extrusionOk="0">
                  <a:moveTo>
                    <a:pt x="8333" y="0"/>
                  </a:moveTo>
                  <a:cubicBezTo>
                    <a:pt x="7570" y="0"/>
                    <a:pt x="6841" y="673"/>
                    <a:pt x="6905" y="1406"/>
                  </a:cubicBezTo>
                  <a:cubicBezTo>
                    <a:pt x="6931" y="2152"/>
                    <a:pt x="7552" y="2739"/>
                    <a:pt x="8263" y="2739"/>
                  </a:cubicBezTo>
                  <a:cubicBezTo>
                    <a:pt x="8474" y="2739"/>
                    <a:pt x="8693" y="2688"/>
                    <a:pt x="8906" y="2573"/>
                  </a:cubicBezTo>
                  <a:cubicBezTo>
                    <a:pt x="9273" y="2373"/>
                    <a:pt x="9607" y="1839"/>
                    <a:pt x="9407" y="1372"/>
                  </a:cubicBezTo>
                  <a:cubicBezTo>
                    <a:pt x="9286" y="1131"/>
                    <a:pt x="9007" y="959"/>
                    <a:pt x="8736" y="959"/>
                  </a:cubicBezTo>
                  <a:cubicBezTo>
                    <a:pt x="8633" y="959"/>
                    <a:pt x="8531" y="984"/>
                    <a:pt x="8439" y="1039"/>
                  </a:cubicBezTo>
                  <a:cubicBezTo>
                    <a:pt x="8220" y="1176"/>
                    <a:pt x="8339" y="1448"/>
                    <a:pt x="8518" y="1448"/>
                  </a:cubicBezTo>
                  <a:cubicBezTo>
                    <a:pt x="8556" y="1448"/>
                    <a:pt x="8598" y="1435"/>
                    <a:pt x="8640" y="1406"/>
                  </a:cubicBezTo>
                  <a:cubicBezTo>
                    <a:pt x="8662" y="1397"/>
                    <a:pt x="8685" y="1393"/>
                    <a:pt x="8706" y="1393"/>
                  </a:cubicBezTo>
                  <a:cubicBezTo>
                    <a:pt x="8840" y="1393"/>
                    <a:pt x="8940" y="1557"/>
                    <a:pt x="8940" y="1673"/>
                  </a:cubicBezTo>
                  <a:cubicBezTo>
                    <a:pt x="8873" y="1873"/>
                    <a:pt x="8673" y="2006"/>
                    <a:pt x="8506" y="2040"/>
                  </a:cubicBezTo>
                  <a:cubicBezTo>
                    <a:pt x="8447" y="2050"/>
                    <a:pt x="8387" y="2056"/>
                    <a:pt x="8328" y="2056"/>
                  </a:cubicBezTo>
                  <a:cubicBezTo>
                    <a:pt x="8025" y="2056"/>
                    <a:pt x="7745" y="1908"/>
                    <a:pt x="7605" y="1573"/>
                  </a:cubicBezTo>
                  <a:cubicBezTo>
                    <a:pt x="7439" y="1239"/>
                    <a:pt x="7505" y="772"/>
                    <a:pt x="7839" y="539"/>
                  </a:cubicBezTo>
                  <a:cubicBezTo>
                    <a:pt x="8015" y="407"/>
                    <a:pt x="8210" y="352"/>
                    <a:pt x="8405" y="352"/>
                  </a:cubicBezTo>
                  <a:cubicBezTo>
                    <a:pt x="8653" y="352"/>
                    <a:pt x="8901" y="441"/>
                    <a:pt x="9107" y="572"/>
                  </a:cubicBezTo>
                  <a:cubicBezTo>
                    <a:pt x="9473" y="839"/>
                    <a:pt x="9774" y="1206"/>
                    <a:pt x="9774" y="1673"/>
                  </a:cubicBezTo>
                  <a:cubicBezTo>
                    <a:pt x="9774" y="2073"/>
                    <a:pt x="9507" y="2507"/>
                    <a:pt x="9140" y="2740"/>
                  </a:cubicBezTo>
                  <a:cubicBezTo>
                    <a:pt x="8693" y="3086"/>
                    <a:pt x="8122" y="3221"/>
                    <a:pt x="7548" y="3221"/>
                  </a:cubicBezTo>
                  <a:cubicBezTo>
                    <a:pt x="7180" y="3221"/>
                    <a:pt x="6810" y="3165"/>
                    <a:pt x="6471" y="3074"/>
                  </a:cubicBezTo>
                  <a:cubicBezTo>
                    <a:pt x="5571" y="2874"/>
                    <a:pt x="4837" y="2306"/>
                    <a:pt x="4103" y="1806"/>
                  </a:cubicBezTo>
                  <a:cubicBezTo>
                    <a:pt x="3425" y="1322"/>
                    <a:pt x="2653" y="837"/>
                    <a:pt x="1817" y="837"/>
                  </a:cubicBezTo>
                  <a:cubicBezTo>
                    <a:pt x="1790" y="837"/>
                    <a:pt x="1762" y="838"/>
                    <a:pt x="1735" y="839"/>
                  </a:cubicBezTo>
                  <a:cubicBezTo>
                    <a:pt x="801" y="872"/>
                    <a:pt x="133" y="1473"/>
                    <a:pt x="67" y="2373"/>
                  </a:cubicBezTo>
                  <a:cubicBezTo>
                    <a:pt x="0" y="3140"/>
                    <a:pt x="500" y="4041"/>
                    <a:pt x="1268" y="4208"/>
                  </a:cubicBezTo>
                  <a:cubicBezTo>
                    <a:pt x="1337" y="4219"/>
                    <a:pt x="1405" y="4224"/>
                    <a:pt x="1474" y="4224"/>
                  </a:cubicBezTo>
                  <a:cubicBezTo>
                    <a:pt x="2232" y="4224"/>
                    <a:pt x="2911" y="3566"/>
                    <a:pt x="2635" y="2740"/>
                  </a:cubicBezTo>
                  <a:cubicBezTo>
                    <a:pt x="2514" y="2408"/>
                    <a:pt x="2284" y="2130"/>
                    <a:pt x="1920" y="2130"/>
                  </a:cubicBezTo>
                  <a:cubicBezTo>
                    <a:pt x="1882" y="2130"/>
                    <a:pt x="1842" y="2133"/>
                    <a:pt x="1801" y="2140"/>
                  </a:cubicBezTo>
                  <a:cubicBezTo>
                    <a:pt x="1401" y="2140"/>
                    <a:pt x="1001" y="2507"/>
                    <a:pt x="1134" y="2907"/>
                  </a:cubicBezTo>
                  <a:cubicBezTo>
                    <a:pt x="1191" y="3049"/>
                    <a:pt x="1315" y="3113"/>
                    <a:pt x="1430" y="3113"/>
                  </a:cubicBezTo>
                  <a:cubicBezTo>
                    <a:pt x="1585" y="3113"/>
                    <a:pt x="1725" y="2998"/>
                    <a:pt x="1668" y="2807"/>
                  </a:cubicBezTo>
                  <a:cubicBezTo>
                    <a:pt x="1646" y="2718"/>
                    <a:pt x="1772" y="2673"/>
                    <a:pt x="1878" y="2673"/>
                  </a:cubicBezTo>
                  <a:cubicBezTo>
                    <a:pt x="1931" y="2673"/>
                    <a:pt x="1979" y="2684"/>
                    <a:pt x="2001" y="2707"/>
                  </a:cubicBezTo>
                  <a:cubicBezTo>
                    <a:pt x="2168" y="2807"/>
                    <a:pt x="2235" y="3040"/>
                    <a:pt x="2235" y="3207"/>
                  </a:cubicBezTo>
                  <a:cubicBezTo>
                    <a:pt x="2151" y="3514"/>
                    <a:pt x="1812" y="3657"/>
                    <a:pt x="1507" y="3657"/>
                  </a:cubicBezTo>
                  <a:cubicBezTo>
                    <a:pt x="1448" y="3657"/>
                    <a:pt x="1389" y="3652"/>
                    <a:pt x="1334" y="3641"/>
                  </a:cubicBezTo>
                  <a:cubicBezTo>
                    <a:pt x="567" y="3407"/>
                    <a:pt x="434" y="2106"/>
                    <a:pt x="1134" y="1739"/>
                  </a:cubicBezTo>
                  <a:cubicBezTo>
                    <a:pt x="1322" y="1630"/>
                    <a:pt x="1521" y="1585"/>
                    <a:pt x="1723" y="1585"/>
                  </a:cubicBezTo>
                  <a:cubicBezTo>
                    <a:pt x="2384" y="1585"/>
                    <a:pt x="3084" y="2067"/>
                    <a:pt x="3569" y="2373"/>
                  </a:cubicBezTo>
                  <a:cubicBezTo>
                    <a:pt x="4336" y="2907"/>
                    <a:pt x="5070" y="3507"/>
                    <a:pt x="6004" y="3774"/>
                  </a:cubicBezTo>
                  <a:cubicBezTo>
                    <a:pt x="6459" y="3904"/>
                    <a:pt x="6937" y="3979"/>
                    <a:pt x="7409" y="3979"/>
                  </a:cubicBezTo>
                  <a:cubicBezTo>
                    <a:pt x="7906" y="3979"/>
                    <a:pt x="8395" y="3896"/>
                    <a:pt x="8840" y="3707"/>
                  </a:cubicBezTo>
                  <a:cubicBezTo>
                    <a:pt x="9674" y="3374"/>
                    <a:pt x="10341" y="2540"/>
                    <a:pt x="10241" y="1606"/>
                  </a:cubicBezTo>
                  <a:cubicBezTo>
                    <a:pt x="10141" y="772"/>
                    <a:pt x="9273" y="38"/>
                    <a:pt x="8439" y="5"/>
                  </a:cubicBezTo>
                  <a:cubicBezTo>
                    <a:pt x="8404" y="2"/>
                    <a:pt x="8368" y="0"/>
                    <a:pt x="8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57"/>
            <p:cNvSpPr/>
            <p:nvPr/>
          </p:nvSpPr>
          <p:spPr>
            <a:xfrm>
              <a:off x="4989575" y="2986750"/>
              <a:ext cx="60050" cy="43100"/>
            </a:xfrm>
            <a:custGeom>
              <a:avLst/>
              <a:gdLst/>
              <a:ahLst/>
              <a:cxnLst/>
              <a:rect l="l" t="t" r="r" b="b"/>
              <a:pathLst>
                <a:path w="2402" h="1724" extrusionOk="0">
                  <a:moveTo>
                    <a:pt x="1735" y="467"/>
                  </a:moveTo>
                  <a:cubicBezTo>
                    <a:pt x="1601" y="601"/>
                    <a:pt x="1501" y="734"/>
                    <a:pt x="1334" y="834"/>
                  </a:cubicBezTo>
                  <a:cubicBezTo>
                    <a:pt x="1134" y="1068"/>
                    <a:pt x="901" y="1201"/>
                    <a:pt x="634" y="1301"/>
                  </a:cubicBezTo>
                  <a:cubicBezTo>
                    <a:pt x="601" y="1301"/>
                    <a:pt x="567" y="1335"/>
                    <a:pt x="501" y="1335"/>
                  </a:cubicBezTo>
                  <a:lnTo>
                    <a:pt x="501" y="1301"/>
                  </a:lnTo>
                  <a:cubicBezTo>
                    <a:pt x="501" y="1168"/>
                    <a:pt x="601" y="1068"/>
                    <a:pt x="667" y="1001"/>
                  </a:cubicBezTo>
                  <a:cubicBezTo>
                    <a:pt x="834" y="801"/>
                    <a:pt x="1101" y="634"/>
                    <a:pt x="1334" y="567"/>
                  </a:cubicBezTo>
                  <a:cubicBezTo>
                    <a:pt x="1468" y="501"/>
                    <a:pt x="1601" y="467"/>
                    <a:pt x="1735" y="467"/>
                  </a:cubicBezTo>
                  <a:close/>
                  <a:moveTo>
                    <a:pt x="1735" y="0"/>
                  </a:moveTo>
                  <a:cubicBezTo>
                    <a:pt x="1568" y="0"/>
                    <a:pt x="1334" y="67"/>
                    <a:pt x="1168" y="134"/>
                  </a:cubicBezTo>
                  <a:cubicBezTo>
                    <a:pt x="834" y="267"/>
                    <a:pt x="567" y="467"/>
                    <a:pt x="300" y="701"/>
                  </a:cubicBezTo>
                  <a:cubicBezTo>
                    <a:pt x="167" y="834"/>
                    <a:pt x="67" y="1001"/>
                    <a:pt x="67" y="1201"/>
                  </a:cubicBezTo>
                  <a:cubicBezTo>
                    <a:pt x="0" y="1435"/>
                    <a:pt x="134" y="1668"/>
                    <a:pt x="334" y="1702"/>
                  </a:cubicBezTo>
                  <a:cubicBezTo>
                    <a:pt x="396" y="1717"/>
                    <a:pt x="452" y="1724"/>
                    <a:pt x="505" y="1724"/>
                  </a:cubicBezTo>
                  <a:cubicBezTo>
                    <a:pt x="678" y="1724"/>
                    <a:pt x="806" y="1653"/>
                    <a:pt x="934" y="1602"/>
                  </a:cubicBezTo>
                  <a:cubicBezTo>
                    <a:pt x="1101" y="1501"/>
                    <a:pt x="1268" y="1401"/>
                    <a:pt x="1401" y="1268"/>
                  </a:cubicBezTo>
                  <a:cubicBezTo>
                    <a:pt x="1668" y="1001"/>
                    <a:pt x="1902" y="768"/>
                    <a:pt x="2068" y="434"/>
                  </a:cubicBezTo>
                  <a:lnTo>
                    <a:pt x="2235" y="434"/>
                  </a:lnTo>
                  <a:cubicBezTo>
                    <a:pt x="2402" y="367"/>
                    <a:pt x="2402" y="167"/>
                    <a:pt x="2268" y="100"/>
                  </a:cubicBezTo>
                  <a:cubicBezTo>
                    <a:pt x="2102" y="0"/>
                    <a:pt x="1902" y="0"/>
                    <a:pt x="17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57"/>
            <p:cNvSpPr/>
            <p:nvPr/>
          </p:nvSpPr>
          <p:spPr>
            <a:xfrm>
              <a:off x="5005400" y="2942225"/>
              <a:ext cx="75700" cy="34550"/>
            </a:xfrm>
            <a:custGeom>
              <a:avLst/>
              <a:gdLst/>
              <a:ahLst/>
              <a:cxnLst/>
              <a:rect l="l" t="t" r="r" b="b"/>
              <a:pathLst>
                <a:path w="3028" h="1382" extrusionOk="0">
                  <a:moveTo>
                    <a:pt x="727" y="434"/>
                  </a:moveTo>
                  <a:cubicBezTo>
                    <a:pt x="855" y="434"/>
                    <a:pt x="1013" y="465"/>
                    <a:pt x="1135" y="514"/>
                  </a:cubicBezTo>
                  <a:cubicBezTo>
                    <a:pt x="1502" y="581"/>
                    <a:pt x="1802" y="847"/>
                    <a:pt x="2136" y="1048"/>
                  </a:cubicBezTo>
                  <a:cubicBezTo>
                    <a:pt x="2036" y="1031"/>
                    <a:pt x="1944" y="1031"/>
                    <a:pt x="1856" y="1031"/>
                  </a:cubicBezTo>
                  <a:cubicBezTo>
                    <a:pt x="1769" y="1031"/>
                    <a:pt x="1686" y="1031"/>
                    <a:pt x="1602" y="1014"/>
                  </a:cubicBezTo>
                  <a:cubicBezTo>
                    <a:pt x="1369" y="1014"/>
                    <a:pt x="1168" y="947"/>
                    <a:pt x="968" y="881"/>
                  </a:cubicBezTo>
                  <a:cubicBezTo>
                    <a:pt x="802" y="814"/>
                    <a:pt x="601" y="781"/>
                    <a:pt x="501" y="681"/>
                  </a:cubicBezTo>
                  <a:cubicBezTo>
                    <a:pt x="435" y="547"/>
                    <a:pt x="468" y="514"/>
                    <a:pt x="601" y="447"/>
                  </a:cubicBezTo>
                  <a:cubicBezTo>
                    <a:pt x="637" y="438"/>
                    <a:pt x="680" y="434"/>
                    <a:pt x="727" y="434"/>
                  </a:cubicBezTo>
                  <a:close/>
                  <a:moveTo>
                    <a:pt x="858" y="1"/>
                  </a:moveTo>
                  <a:cubicBezTo>
                    <a:pt x="681" y="1"/>
                    <a:pt x="510" y="35"/>
                    <a:pt x="368" y="114"/>
                  </a:cubicBezTo>
                  <a:cubicBezTo>
                    <a:pt x="1" y="280"/>
                    <a:pt x="1" y="781"/>
                    <a:pt x="301" y="1048"/>
                  </a:cubicBezTo>
                  <a:cubicBezTo>
                    <a:pt x="601" y="1281"/>
                    <a:pt x="1035" y="1381"/>
                    <a:pt x="1435" y="1381"/>
                  </a:cubicBezTo>
                  <a:cubicBezTo>
                    <a:pt x="1602" y="1381"/>
                    <a:pt x="1836" y="1381"/>
                    <a:pt x="2036" y="1348"/>
                  </a:cubicBezTo>
                  <a:cubicBezTo>
                    <a:pt x="2169" y="1348"/>
                    <a:pt x="2269" y="1281"/>
                    <a:pt x="2369" y="1281"/>
                  </a:cubicBezTo>
                  <a:cubicBezTo>
                    <a:pt x="2464" y="1257"/>
                    <a:pt x="2558" y="1234"/>
                    <a:pt x="2664" y="1234"/>
                  </a:cubicBezTo>
                  <a:cubicBezTo>
                    <a:pt x="2708" y="1234"/>
                    <a:pt x="2754" y="1238"/>
                    <a:pt x="2803" y="1248"/>
                  </a:cubicBezTo>
                  <a:cubicBezTo>
                    <a:pt x="2812" y="1249"/>
                    <a:pt x="2820" y="1250"/>
                    <a:pt x="2828" y="1250"/>
                  </a:cubicBezTo>
                  <a:cubicBezTo>
                    <a:pt x="2976" y="1250"/>
                    <a:pt x="3028" y="979"/>
                    <a:pt x="2870" y="947"/>
                  </a:cubicBezTo>
                  <a:cubicBezTo>
                    <a:pt x="2814" y="936"/>
                    <a:pt x="2766" y="933"/>
                    <a:pt x="2719" y="933"/>
                  </a:cubicBezTo>
                  <a:cubicBezTo>
                    <a:pt x="2625" y="933"/>
                    <a:pt x="2536" y="947"/>
                    <a:pt x="2403" y="947"/>
                  </a:cubicBezTo>
                  <a:cubicBezTo>
                    <a:pt x="2469" y="881"/>
                    <a:pt x="2503" y="781"/>
                    <a:pt x="2403" y="714"/>
                  </a:cubicBezTo>
                  <a:cubicBezTo>
                    <a:pt x="2136" y="447"/>
                    <a:pt x="1802" y="247"/>
                    <a:pt x="1435" y="114"/>
                  </a:cubicBezTo>
                  <a:cubicBezTo>
                    <a:pt x="1259" y="43"/>
                    <a:pt x="1056" y="1"/>
                    <a:pt x="8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57"/>
            <p:cNvSpPr/>
            <p:nvPr/>
          </p:nvSpPr>
          <p:spPr>
            <a:xfrm>
              <a:off x="5063775" y="2925425"/>
              <a:ext cx="52450" cy="56850"/>
            </a:xfrm>
            <a:custGeom>
              <a:avLst/>
              <a:gdLst/>
              <a:ahLst/>
              <a:cxnLst/>
              <a:rect l="l" t="t" r="r" b="b"/>
              <a:pathLst>
                <a:path w="2098" h="2274" extrusionOk="0">
                  <a:moveTo>
                    <a:pt x="626" y="455"/>
                  </a:moveTo>
                  <a:cubicBezTo>
                    <a:pt x="675" y="455"/>
                    <a:pt x="728" y="482"/>
                    <a:pt x="802" y="519"/>
                  </a:cubicBezTo>
                  <a:cubicBezTo>
                    <a:pt x="1002" y="619"/>
                    <a:pt x="1168" y="886"/>
                    <a:pt x="1335" y="1086"/>
                  </a:cubicBezTo>
                  <a:cubicBezTo>
                    <a:pt x="1469" y="1286"/>
                    <a:pt x="1602" y="1553"/>
                    <a:pt x="1669" y="1753"/>
                  </a:cubicBezTo>
                  <a:cubicBezTo>
                    <a:pt x="1469" y="1619"/>
                    <a:pt x="1302" y="1486"/>
                    <a:pt x="1102" y="1386"/>
                  </a:cubicBezTo>
                  <a:cubicBezTo>
                    <a:pt x="868" y="1219"/>
                    <a:pt x="635" y="1052"/>
                    <a:pt x="501" y="786"/>
                  </a:cubicBezTo>
                  <a:cubicBezTo>
                    <a:pt x="468" y="719"/>
                    <a:pt x="435" y="585"/>
                    <a:pt x="501" y="519"/>
                  </a:cubicBezTo>
                  <a:cubicBezTo>
                    <a:pt x="547" y="473"/>
                    <a:pt x="585" y="455"/>
                    <a:pt x="626" y="455"/>
                  </a:cubicBezTo>
                  <a:close/>
                  <a:moveTo>
                    <a:pt x="564" y="1"/>
                  </a:moveTo>
                  <a:cubicBezTo>
                    <a:pt x="486" y="1"/>
                    <a:pt x="408" y="15"/>
                    <a:pt x="335" y="52"/>
                  </a:cubicBezTo>
                  <a:cubicBezTo>
                    <a:pt x="168" y="118"/>
                    <a:pt x="34" y="319"/>
                    <a:pt x="34" y="519"/>
                  </a:cubicBezTo>
                  <a:cubicBezTo>
                    <a:pt x="1" y="919"/>
                    <a:pt x="335" y="1253"/>
                    <a:pt x="668" y="1453"/>
                  </a:cubicBezTo>
                  <a:cubicBezTo>
                    <a:pt x="1035" y="1720"/>
                    <a:pt x="1469" y="1953"/>
                    <a:pt x="1869" y="2220"/>
                  </a:cubicBezTo>
                  <a:cubicBezTo>
                    <a:pt x="1899" y="2258"/>
                    <a:pt x="1930" y="2273"/>
                    <a:pt x="1957" y="2273"/>
                  </a:cubicBezTo>
                  <a:cubicBezTo>
                    <a:pt x="2048" y="2273"/>
                    <a:pt x="2098" y="2097"/>
                    <a:pt x="1969" y="2020"/>
                  </a:cubicBezTo>
                  <a:lnTo>
                    <a:pt x="1936" y="1953"/>
                  </a:lnTo>
                  <a:cubicBezTo>
                    <a:pt x="1969" y="1920"/>
                    <a:pt x="1969" y="1886"/>
                    <a:pt x="1969" y="1853"/>
                  </a:cubicBezTo>
                  <a:cubicBezTo>
                    <a:pt x="1936" y="1486"/>
                    <a:pt x="1802" y="1152"/>
                    <a:pt x="1635" y="852"/>
                  </a:cubicBezTo>
                  <a:cubicBezTo>
                    <a:pt x="1469" y="552"/>
                    <a:pt x="1202" y="252"/>
                    <a:pt x="935" y="85"/>
                  </a:cubicBezTo>
                  <a:cubicBezTo>
                    <a:pt x="830" y="43"/>
                    <a:pt x="697" y="1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57"/>
            <p:cNvSpPr/>
            <p:nvPr/>
          </p:nvSpPr>
          <p:spPr>
            <a:xfrm>
              <a:off x="5128825" y="2946275"/>
              <a:ext cx="40050" cy="75400"/>
            </a:xfrm>
            <a:custGeom>
              <a:avLst/>
              <a:gdLst/>
              <a:ahLst/>
              <a:cxnLst/>
              <a:rect l="l" t="t" r="r" b="b"/>
              <a:pathLst>
                <a:path w="1602" h="3016" extrusionOk="0">
                  <a:moveTo>
                    <a:pt x="701" y="419"/>
                  </a:moveTo>
                  <a:cubicBezTo>
                    <a:pt x="735" y="419"/>
                    <a:pt x="768" y="452"/>
                    <a:pt x="835" y="519"/>
                  </a:cubicBezTo>
                  <a:lnTo>
                    <a:pt x="1002" y="652"/>
                  </a:lnTo>
                  <a:cubicBezTo>
                    <a:pt x="1102" y="819"/>
                    <a:pt x="1202" y="1052"/>
                    <a:pt x="1235" y="1252"/>
                  </a:cubicBezTo>
                  <a:cubicBezTo>
                    <a:pt x="1368" y="1653"/>
                    <a:pt x="1368" y="2086"/>
                    <a:pt x="1268" y="2553"/>
                  </a:cubicBezTo>
                  <a:cubicBezTo>
                    <a:pt x="1002" y="2253"/>
                    <a:pt x="835" y="1953"/>
                    <a:pt x="701" y="1619"/>
                  </a:cubicBezTo>
                  <a:cubicBezTo>
                    <a:pt x="601" y="1419"/>
                    <a:pt x="535" y="1219"/>
                    <a:pt x="535" y="952"/>
                  </a:cubicBezTo>
                  <a:cubicBezTo>
                    <a:pt x="535" y="819"/>
                    <a:pt x="535" y="752"/>
                    <a:pt x="568" y="652"/>
                  </a:cubicBezTo>
                  <a:cubicBezTo>
                    <a:pt x="568" y="619"/>
                    <a:pt x="601" y="552"/>
                    <a:pt x="601" y="519"/>
                  </a:cubicBezTo>
                  <a:lnTo>
                    <a:pt x="668" y="419"/>
                  </a:lnTo>
                  <a:close/>
                  <a:moveTo>
                    <a:pt x="611" y="0"/>
                  </a:moveTo>
                  <a:cubicBezTo>
                    <a:pt x="575" y="0"/>
                    <a:pt x="538" y="6"/>
                    <a:pt x="501" y="18"/>
                  </a:cubicBezTo>
                  <a:cubicBezTo>
                    <a:pt x="234" y="52"/>
                    <a:pt x="201" y="285"/>
                    <a:pt x="101" y="519"/>
                  </a:cubicBezTo>
                  <a:cubicBezTo>
                    <a:pt x="1" y="952"/>
                    <a:pt x="68" y="1419"/>
                    <a:pt x="234" y="1853"/>
                  </a:cubicBezTo>
                  <a:cubicBezTo>
                    <a:pt x="434" y="2253"/>
                    <a:pt x="668" y="2720"/>
                    <a:pt x="1068" y="2954"/>
                  </a:cubicBezTo>
                  <a:cubicBezTo>
                    <a:pt x="1147" y="2997"/>
                    <a:pt x="1216" y="3016"/>
                    <a:pt x="1274" y="3016"/>
                  </a:cubicBezTo>
                  <a:cubicBezTo>
                    <a:pt x="1437" y="3016"/>
                    <a:pt x="1509" y="2868"/>
                    <a:pt x="1435" y="2720"/>
                  </a:cubicBezTo>
                  <a:cubicBezTo>
                    <a:pt x="1502" y="2720"/>
                    <a:pt x="1502" y="2687"/>
                    <a:pt x="1502" y="2620"/>
                  </a:cubicBezTo>
                  <a:cubicBezTo>
                    <a:pt x="1602" y="2220"/>
                    <a:pt x="1602" y="1753"/>
                    <a:pt x="1535" y="1286"/>
                  </a:cubicBezTo>
                  <a:cubicBezTo>
                    <a:pt x="1435" y="919"/>
                    <a:pt x="1335" y="452"/>
                    <a:pt x="1035" y="218"/>
                  </a:cubicBezTo>
                  <a:cubicBezTo>
                    <a:pt x="926" y="109"/>
                    <a:pt x="773" y="0"/>
                    <a:pt x="6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57"/>
            <p:cNvSpPr/>
            <p:nvPr/>
          </p:nvSpPr>
          <p:spPr>
            <a:xfrm>
              <a:off x="5550800" y="3136400"/>
              <a:ext cx="125125" cy="142625"/>
            </a:xfrm>
            <a:custGeom>
              <a:avLst/>
              <a:gdLst/>
              <a:ahLst/>
              <a:cxnLst/>
              <a:rect l="l" t="t" r="r" b="b"/>
              <a:pathLst>
                <a:path w="5005" h="5705" extrusionOk="0">
                  <a:moveTo>
                    <a:pt x="324" y="0"/>
                  </a:moveTo>
                  <a:cubicBezTo>
                    <a:pt x="279" y="0"/>
                    <a:pt x="234" y="27"/>
                    <a:pt x="234" y="85"/>
                  </a:cubicBezTo>
                  <a:cubicBezTo>
                    <a:pt x="67" y="919"/>
                    <a:pt x="1" y="1787"/>
                    <a:pt x="167" y="2621"/>
                  </a:cubicBezTo>
                  <a:cubicBezTo>
                    <a:pt x="267" y="3354"/>
                    <a:pt x="601" y="4055"/>
                    <a:pt x="1101" y="4655"/>
                  </a:cubicBezTo>
                  <a:cubicBezTo>
                    <a:pt x="1535" y="5156"/>
                    <a:pt x="2169" y="5623"/>
                    <a:pt x="2836" y="5689"/>
                  </a:cubicBezTo>
                  <a:cubicBezTo>
                    <a:pt x="2908" y="5700"/>
                    <a:pt x="2979" y="5705"/>
                    <a:pt x="3048" y="5705"/>
                  </a:cubicBezTo>
                  <a:cubicBezTo>
                    <a:pt x="3651" y="5705"/>
                    <a:pt x="4138" y="5327"/>
                    <a:pt x="4437" y="4789"/>
                  </a:cubicBezTo>
                  <a:cubicBezTo>
                    <a:pt x="5004" y="3721"/>
                    <a:pt x="4437" y="2187"/>
                    <a:pt x="3103" y="2120"/>
                  </a:cubicBezTo>
                  <a:cubicBezTo>
                    <a:pt x="3079" y="2119"/>
                    <a:pt x="3055" y="2118"/>
                    <a:pt x="3031" y="2118"/>
                  </a:cubicBezTo>
                  <a:cubicBezTo>
                    <a:pt x="2483" y="2118"/>
                    <a:pt x="1893" y="2476"/>
                    <a:pt x="1702" y="2987"/>
                  </a:cubicBezTo>
                  <a:cubicBezTo>
                    <a:pt x="1435" y="3588"/>
                    <a:pt x="1668" y="4288"/>
                    <a:pt x="2202" y="4589"/>
                  </a:cubicBezTo>
                  <a:cubicBezTo>
                    <a:pt x="2338" y="4652"/>
                    <a:pt x="2492" y="4684"/>
                    <a:pt x="2646" y="4684"/>
                  </a:cubicBezTo>
                  <a:cubicBezTo>
                    <a:pt x="3060" y="4684"/>
                    <a:pt x="3482" y="4459"/>
                    <a:pt x="3603" y="4022"/>
                  </a:cubicBezTo>
                  <a:cubicBezTo>
                    <a:pt x="3755" y="3537"/>
                    <a:pt x="3356" y="2969"/>
                    <a:pt x="2856" y="2969"/>
                  </a:cubicBezTo>
                  <a:cubicBezTo>
                    <a:pt x="2806" y="2969"/>
                    <a:pt x="2755" y="2975"/>
                    <a:pt x="2702" y="2987"/>
                  </a:cubicBezTo>
                  <a:cubicBezTo>
                    <a:pt x="2502" y="3021"/>
                    <a:pt x="2436" y="3421"/>
                    <a:pt x="2702" y="3454"/>
                  </a:cubicBezTo>
                  <a:cubicBezTo>
                    <a:pt x="2903" y="3454"/>
                    <a:pt x="3069" y="3621"/>
                    <a:pt x="3036" y="3821"/>
                  </a:cubicBezTo>
                  <a:cubicBezTo>
                    <a:pt x="3003" y="3988"/>
                    <a:pt x="2836" y="4122"/>
                    <a:pt x="2669" y="4122"/>
                  </a:cubicBezTo>
                  <a:cubicBezTo>
                    <a:pt x="2644" y="4125"/>
                    <a:pt x="2619" y="4126"/>
                    <a:pt x="2596" y="4126"/>
                  </a:cubicBezTo>
                  <a:cubicBezTo>
                    <a:pt x="2094" y="4126"/>
                    <a:pt x="2011" y="3471"/>
                    <a:pt x="2202" y="3121"/>
                  </a:cubicBezTo>
                  <a:cubicBezTo>
                    <a:pt x="2412" y="2744"/>
                    <a:pt x="2744" y="2577"/>
                    <a:pt x="3079" y="2577"/>
                  </a:cubicBezTo>
                  <a:cubicBezTo>
                    <a:pt x="3545" y="2577"/>
                    <a:pt x="4015" y="2898"/>
                    <a:pt x="4170" y="3421"/>
                  </a:cubicBezTo>
                  <a:cubicBezTo>
                    <a:pt x="4270" y="3855"/>
                    <a:pt x="4170" y="4355"/>
                    <a:pt x="3870" y="4689"/>
                  </a:cubicBezTo>
                  <a:cubicBezTo>
                    <a:pt x="3620" y="4989"/>
                    <a:pt x="3313" y="5139"/>
                    <a:pt x="2965" y="5139"/>
                  </a:cubicBezTo>
                  <a:cubicBezTo>
                    <a:pt x="2848" y="5139"/>
                    <a:pt x="2728" y="5122"/>
                    <a:pt x="2602" y="5089"/>
                  </a:cubicBezTo>
                  <a:cubicBezTo>
                    <a:pt x="1735" y="4822"/>
                    <a:pt x="1101" y="3988"/>
                    <a:pt x="768" y="3188"/>
                  </a:cubicBezTo>
                  <a:cubicBezTo>
                    <a:pt x="367" y="2254"/>
                    <a:pt x="267" y="1153"/>
                    <a:pt x="401" y="119"/>
                  </a:cubicBezTo>
                  <a:cubicBezTo>
                    <a:pt x="438" y="44"/>
                    <a:pt x="381" y="0"/>
                    <a:pt x="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57"/>
            <p:cNvSpPr/>
            <p:nvPr/>
          </p:nvSpPr>
          <p:spPr>
            <a:xfrm>
              <a:off x="5553300" y="3268175"/>
              <a:ext cx="114250" cy="255675"/>
            </a:xfrm>
            <a:custGeom>
              <a:avLst/>
              <a:gdLst/>
              <a:ahLst/>
              <a:cxnLst/>
              <a:rect l="l" t="t" r="r" b="b"/>
              <a:pathLst>
                <a:path w="4570" h="10227" extrusionOk="0">
                  <a:moveTo>
                    <a:pt x="2679" y="0"/>
                  </a:moveTo>
                  <a:cubicBezTo>
                    <a:pt x="1823" y="0"/>
                    <a:pt x="1105" y="593"/>
                    <a:pt x="801" y="1352"/>
                  </a:cubicBezTo>
                  <a:cubicBezTo>
                    <a:pt x="434" y="2220"/>
                    <a:pt x="434" y="3254"/>
                    <a:pt x="701" y="4188"/>
                  </a:cubicBezTo>
                  <a:cubicBezTo>
                    <a:pt x="935" y="5088"/>
                    <a:pt x="1535" y="5856"/>
                    <a:pt x="2069" y="6656"/>
                  </a:cubicBezTo>
                  <a:cubicBezTo>
                    <a:pt x="2469" y="7257"/>
                    <a:pt x="3103" y="8324"/>
                    <a:pt x="2636" y="9058"/>
                  </a:cubicBezTo>
                  <a:cubicBezTo>
                    <a:pt x="2461" y="9349"/>
                    <a:pt x="2121" y="9488"/>
                    <a:pt x="1777" y="9488"/>
                  </a:cubicBezTo>
                  <a:cubicBezTo>
                    <a:pt x="1332" y="9488"/>
                    <a:pt x="881" y="9257"/>
                    <a:pt x="768" y="8824"/>
                  </a:cubicBezTo>
                  <a:cubicBezTo>
                    <a:pt x="701" y="8491"/>
                    <a:pt x="801" y="7990"/>
                    <a:pt x="1201" y="7924"/>
                  </a:cubicBezTo>
                  <a:cubicBezTo>
                    <a:pt x="1402" y="7924"/>
                    <a:pt x="1602" y="7990"/>
                    <a:pt x="1702" y="8157"/>
                  </a:cubicBezTo>
                  <a:cubicBezTo>
                    <a:pt x="1733" y="8220"/>
                    <a:pt x="1705" y="8493"/>
                    <a:pt x="1589" y="8493"/>
                  </a:cubicBezTo>
                  <a:cubicBezTo>
                    <a:pt x="1582" y="8493"/>
                    <a:pt x="1575" y="8493"/>
                    <a:pt x="1568" y="8491"/>
                  </a:cubicBezTo>
                  <a:cubicBezTo>
                    <a:pt x="1538" y="8482"/>
                    <a:pt x="1510" y="8478"/>
                    <a:pt x="1484" y="8478"/>
                  </a:cubicBezTo>
                  <a:cubicBezTo>
                    <a:pt x="1215" y="8478"/>
                    <a:pt x="1131" y="8903"/>
                    <a:pt x="1435" y="9025"/>
                  </a:cubicBezTo>
                  <a:cubicBezTo>
                    <a:pt x="1508" y="9053"/>
                    <a:pt x="1578" y="9066"/>
                    <a:pt x="1643" y="9066"/>
                  </a:cubicBezTo>
                  <a:cubicBezTo>
                    <a:pt x="1963" y="9066"/>
                    <a:pt x="2180" y="8751"/>
                    <a:pt x="2236" y="8391"/>
                  </a:cubicBezTo>
                  <a:cubicBezTo>
                    <a:pt x="2269" y="8024"/>
                    <a:pt x="1935" y="7690"/>
                    <a:pt x="1602" y="7557"/>
                  </a:cubicBezTo>
                  <a:cubicBezTo>
                    <a:pt x="1478" y="7514"/>
                    <a:pt x="1357" y="7494"/>
                    <a:pt x="1241" y="7494"/>
                  </a:cubicBezTo>
                  <a:cubicBezTo>
                    <a:pt x="537" y="7494"/>
                    <a:pt x="0" y="8214"/>
                    <a:pt x="201" y="8958"/>
                  </a:cubicBezTo>
                  <a:cubicBezTo>
                    <a:pt x="298" y="9733"/>
                    <a:pt x="1177" y="10227"/>
                    <a:pt x="1899" y="10227"/>
                  </a:cubicBezTo>
                  <a:cubicBezTo>
                    <a:pt x="1922" y="10227"/>
                    <a:pt x="1946" y="10226"/>
                    <a:pt x="1969" y="10225"/>
                  </a:cubicBezTo>
                  <a:cubicBezTo>
                    <a:pt x="2869" y="10192"/>
                    <a:pt x="3470" y="9525"/>
                    <a:pt x="3536" y="8591"/>
                  </a:cubicBezTo>
                  <a:cubicBezTo>
                    <a:pt x="3570" y="7724"/>
                    <a:pt x="3103" y="6923"/>
                    <a:pt x="2602" y="6223"/>
                  </a:cubicBezTo>
                  <a:cubicBezTo>
                    <a:pt x="2069" y="5455"/>
                    <a:pt x="1535" y="4755"/>
                    <a:pt x="1302" y="3854"/>
                  </a:cubicBezTo>
                  <a:cubicBezTo>
                    <a:pt x="1135" y="3020"/>
                    <a:pt x="1135" y="1953"/>
                    <a:pt x="1702" y="1219"/>
                  </a:cubicBezTo>
                  <a:cubicBezTo>
                    <a:pt x="1935" y="885"/>
                    <a:pt x="2369" y="619"/>
                    <a:pt x="2769" y="619"/>
                  </a:cubicBezTo>
                  <a:cubicBezTo>
                    <a:pt x="3203" y="619"/>
                    <a:pt x="3570" y="919"/>
                    <a:pt x="3803" y="1286"/>
                  </a:cubicBezTo>
                  <a:cubicBezTo>
                    <a:pt x="4070" y="1686"/>
                    <a:pt x="4137" y="2186"/>
                    <a:pt x="3870" y="2553"/>
                  </a:cubicBezTo>
                  <a:cubicBezTo>
                    <a:pt x="3699" y="2746"/>
                    <a:pt x="3444" y="2843"/>
                    <a:pt x="3196" y="2843"/>
                  </a:cubicBezTo>
                  <a:cubicBezTo>
                    <a:pt x="3058" y="2843"/>
                    <a:pt x="2922" y="2813"/>
                    <a:pt x="2803" y="2753"/>
                  </a:cubicBezTo>
                  <a:cubicBezTo>
                    <a:pt x="2469" y="2587"/>
                    <a:pt x="2302" y="2220"/>
                    <a:pt x="2402" y="1853"/>
                  </a:cubicBezTo>
                  <a:cubicBezTo>
                    <a:pt x="2469" y="1686"/>
                    <a:pt x="2602" y="1486"/>
                    <a:pt x="2803" y="1419"/>
                  </a:cubicBezTo>
                  <a:cubicBezTo>
                    <a:pt x="2936" y="1419"/>
                    <a:pt x="3136" y="1553"/>
                    <a:pt x="3069" y="1719"/>
                  </a:cubicBezTo>
                  <a:cubicBezTo>
                    <a:pt x="2956" y="1879"/>
                    <a:pt x="3091" y="2038"/>
                    <a:pt x="3241" y="2038"/>
                  </a:cubicBezTo>
                  <a:cubicBezTo>
                    <a:pt x="3311" y="2038"/>
                    <a:pt x="3384" y="2004"/>
                    <a:pt x="3436" y="1919"/>
                  </a:cubicBezTo>
                  <a:cubicBezTo>
                    <a:pt x="3703" y="1553"/>
                    <a:pt x="3470" y="1086"/>
                    <a:pt x="3136" y="919"/>
                  </a:cubicBezTo>
                  <a:cubicBezTo>
                    <a:pt x="3036" y="865"/>
                    <a:pt x="2932" y="841"/>
                    <a:pt x="2829" y="841"/>
                  </a:cubicBezTo>
                  <a:cubicBezTo>
                    <a:pt x="2484" y="841"/>
                    <a:pt x="2141" y="1104"/>
                    <a:pt x="1935" y="1386"/>
                  </a:cubicBezTo>
                  <a:cubicBezTo>
                    <a:pt x="1435" y="2253"/>
                    <a:pt x="2102" y="3354"/>
                    <a:pt x="3069" y="3387"/>
                  </a:cubicBezTo>
                  <a:cubicBezTo>
                    <a:pt x="3087" y="3388"/>
                    <a:pt x="3105" y="3388"/>
                    <a:pt x="3122" y="3388"/>
                  </a:cubicBezTo>
                  <a:cubicBezTo>
                    <a:pt x="3931" y="3388"/>
                    <a:pt x="4570" y="2636"/>
                    <a:pt x="4537" y="1853"/>
                  </a:cubicBezTo>
                  <a:cubicBezTo>
                    <a:pt x="4470" y="1019"/>
                    <a:pt x="3770" y="152"/>
                    <a:pt x="2936" y="18"/>
                  </a:cubicBezTo>
                  <a:cubicBezTo>
                    <a:pt x="2849" y="6"/>
                    <a:pt x="2763" y="0"/>
                    <a:pt x="2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57"/>
            <p:cNvSpPr/>
            <p:nvPr/>
          </p:nvSpPr>
          <p:spPr>
            <a:xfrm>
              <a:off x="5573325" y="3504725"/>
              <a:ext cx="45875" cy="57975"/>
            </a:xfrm>
            <a:custGeom>
              <a:avLst/>
              <a:gdLst/>
              <a:ahLst/>
              <a:cxnLst/>
              <a:rect l="l" t="t" r="r" b="b"/>
              <a:pathLst>
                <a:path w="1835" h="2319" extrusionOk="0">
                  <a:moveTo>
                    <a:pt x="1301" y="763"/>
                  </a:moveTo>
                  <a:cubicBezTo>
                    <a:pt x="1301" y="897"/>
                    <a:pt x="1268" y="1030"/>
                    <a:pt x="1234" y="1130"/>
                  </a:cubicBezTo>
                  <a:cubicBezTo>
                    <a:pt x="1134" y="1397"/>
                    <a:pt x="968" y="1631"/>
                    <a:pt x="734" y="1797"/>
                  </a:cubicBezTo>
                  <a:cubicBezTo>
                    <a:pt x="667" y="1797"/>
                    <a:pt x="567" y="1898"/>
                    <a:pt x="467" y="1931"/>
                  </a:cubicBezTo>
                  <a:cubicBezTo>
                    <a:pt x="434" y="1898"/>
                    <a:pt x="467" y="1864"/>
                    <a:pt x="467" y="1797"/>
                  </a:cubicBezTo>
                  <a:cubicBezTo>
                    <a:pt x="601" y="1564"/>
                    <a:pt x="767" y="1297"/>
                    <a:pt x="934" y="1097"/>
                  </a:cubicBezTo>
                  <a:cubicBezTo>
                    <a:pt x="1068" y="964"/>
                    <a:pt x="1168" y="830"/>
                    <a:pt x="1301" y="763"/>
                  </a:cubicBezTo>
                  <a:close/>
                  <a:moveTo>
                    <a:pt x="1588" y="0"/>
                  </a:moveTo>
                  <a:cubicBezTo>
                    <a:pt x="1516" y="0"/>
                    <a:pt x="1452" y="42"/>
                    <a:pt x="1435" y="130"/>
                  </a:cubicBezTo>
                  <a:lnTo>
                    <a:pt x="1435" y="296"/>
                  </a:lnTo>
                  <a:cubicBezTo>
                    <a:pt x="1101" y="463"/>
                    <a:pt x="801" y="663"/>
                    <a:pt x="601" y="930"/>
                  </a:cubicBezTo>
                  <a:cubicBezTo>
                    <a:pt x="467" y="1064"/>
                    <a:pt x="334" y="1230"/>
                    <a:pt x="267" y="1397"/>
                  </a:cubicBezTo>
                  <a:cubicBezTo>
                    <a:pt x="100" y="1631"/>
                    <a:pt x="0" y="1864"/>
                    <a:pt x="67" y="2031"/>
                  </a:cubicBezTo>
                  <a:cubicBezTo>
                    <a:pt x="93" y="2217"/>
                    <a:pt x="247" y="2318"/>
                    <a:pt x="426" y="2318"/>
                  </a:cubicBezTo>
                  <a:cubicBezTo>
                    <a:pt x="472" y="2318"/>
                    <a:pt x="520" y="2311"/>
                    <a:pt x="567" y="2298"/>
                  </a:cubicBezTo>
                  <a:cubicBezTo>
                    <a:pt x="734" y="2264"/>
                    <a:pt x="901" y="2131"/>
                    <a:pt x="1068" y="2064"/>
                  </a:cubicBezTo>
                  <a:cubicBezTo>
                    <a:pt x="1334" y="1831"/>
                    <a:pt x="1568" y="1497"/>
                    <a:pt x="1668" y="1164"/>
                  </a:cubicBezTo>
                  <a:cubicBezTo>
                    <a:pt x="1768" y="997"/>
                    <a:pt x="1768" y="830"/>
                    <a:pt x="1801" y="630"/>
                  </a:cubicBezTo>
                  <a:cubicBezTo>
                    <a:pt x="1801" y="463"/>
                    <a:pt x="1835" y="263"/>
                    <a:pt x="1768" y="96"/>
                  </a:cubicBezTo>
                  <a:cubicBezTo>
                    <a:pt x="1721" y="33"/>
                    <a:pt x="1651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57"/>
            <p:cNvSpPr/>
            <p:nvPr/>
          </p:nvSpPr>
          <p:spPr>
            <a:xfrm>
              <a:off x="5627525" y="3477775"/>
              <a:ext cx="35875" cy="72325"/>
            </a:xfrm>
            <a:custGeom>
              <a:avLst/>
              <a:gdLst/>
              <a:ahLst/>
              <a:cxnLst/>
              <a:rect l="l" t="t" r="r" b="b"/>
              <a:pathLst>
                <a:path w="1435" h="2893" extrusionOk="0">
                  <a:moveTo>
                    <a:pt x="401" y="807"/>
                  </a:moveTo>
                  <a:cubicBezTo>
                    <a:pt x="601" y="1141"/>
                    <a:pt x="801" y="1441"/>
                    <a:pt x="901" y="1808"/>
                  </a:cubicBezTo>
                  <a:cubicBezTo>
                    <a:pt x="934" y="1975"/>
                    <a:pt x="968" y="2175"/>
                    <a:pt x="901" y="2342"/>
                  </a:cubicBezTo>
                  <a:cubicBezTo>
                    <a:pt x="861" y="2423"/>
                    <a:pt x="820" y="2467"/>
                    <a:pt x="772" y="2467"/>
                  </a:cubicBezTo>
                  <a:cubicBezTo>
                    <a:pt x="741" y="2467"/>
                    <a:pt x="707" y="2448"/>
                    <a:pt x="668" y="2408"/>
                  </a:cubicBezTo>
                  <a:cubicBezTo>
                    <a:pt x="567" y="2308"/>
                    <a:pt x="501" y="2075"/>
                    <a:pt x="467" y="1975"/>
                  </a:cubicBezTo>
                  <a:lnTo>
                    <a:pt x="334" y="1341"/>
                  </a:lnTo>
                  <a:cubicBezTo>
                    <a:pt x="401" y="1141"/>
                    <a:pt x="401" y="974"/>
                    <a:pt x="401" y="807"/>
                  </a:cubicBezTo>
                  <a:close/>
                  <a:moveTo>
                    <a:pt x="300" y="0"/>
                  </a:moveTo>
                  <a:cubicBezTo>
                    <a:pt x="220" y="0"/>
                    <a:pt x="134" y="60"/>
                    <a:pt x="134" y="174"/>
                  </a:cubicBezTo>
                  <a:cubicBezTo>
                    <a:pt x="167" y="307"/>
                    <a:pt x="100" y="440"/>
                    <a:pt x="100" y="607"/>
                  </a:cubicBezTo>
                  <a:cubicBezTo>
                    <a:pt x="34" y="707"/>
                    <a:pt x="34" y="807"/>
                    <a:pt x="34" y="941"/>
                  </a:cubicBezTo>
                  <a:cubicBezTo>
                    <a:pt x="0" y="1041"/>
                    <a:pt x="0" y="1308"/>
                    <a:pt x="0" y="1541"/>
                  </a:cubicBezTo>
                  <a:cubicBezTo>
                    <a:pt x="67" y="1908"/>
                    <a:pt x="100" y="2375"/>
                    <a:pt x="334" y="2675"/>
                  </a:cubicBezTo>
                  <a:cubicBezTo>
                    <a:pt x="461" y="2818"/>
                    <a:pt x="633" y="2893"/>
                    <a:pt x="800" y="2893"/>
                  </a:cubicBezTo>
                  <a:cubicBezTo>
                    <a:pt x="984" y="2893"/>
                    <a:pt x="1163" y="2801"/>
                    <a:pt x="1268" y="2609"/>
                  </a:cubicBezTo>
                  <a:cubicBezTo>
                    <a:pt x="1435" y="2275"/>
                    <a:pt x="1401" y="1841"/>
                    <a:pt x="1268" y="1541"/>
                  </a:cubicBezTo>
                  <a:cubicBezTo>
                    <a:pt x="1135" y="1174"/>
                    <a:pt x="934" y="841"/>
                    <a:pt x="668" y="540"/>
                  </a:cubicBezTo>
                  <a:cubicBezTo>
                    <a:pt x="634" y="507"/>
                    <a:pt x="593" y="490"/>
                    <a:pt x="551" y="490"/>
                  </a:cubicBezTo>
                  <a:cubicBezTo>
                    <a:pt x="509" y="490"/>
                    <a:pt x="467" y="507"/>
                    <a:pt x="434" y="540"/>
                  </a:cubicBezTo>
                  <a:cubicBezTo>
                    <a:pt x="467" y="374"/>
                    <a:pt x="467" y="274"/>
                    <a:pt x="434" y="107"/>
                  </a:cubicBezTo>
                  <a:cubicBezTo>
                    <a:pt x="420" y="35"/>
                    <a:pt x="362" y="0"/>
                    <a:pt x="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57"/>
            <p:cNvSpPr/>
            <p:nvPr/>
          </p:nvSpPr>
          <p:spPr>
            <a:xfrm>
              <a:off x="5621300" y="3440250"/>
              <a:ext cx="59625" cy="51250"/>
            </a:xfrm>
            <a:custGeom>
              <a:avLst/>
              <a:gdLst/>
              <a:ahLst/>
              <a:cxnLst/>
              <a:rect l="l" t="t" r="r" b="b"/>
              <a:pathLst>
                <a:path w="2385" h="2050" extrusionOk="0">
                  <a:moveTo>
                    <a:pt x="583" y="440"/>
                  </a:moveTo>
                  <a:cubicBezTo>
                    <a:pt x="816" y="540"/>
                    <a:pt x="1050" y="640"/>
                    <a:pt x="1250" y="807"/>
                  </a:cubicBezTo>
                  <a:cubicBezTo>
                    <a:pt x="1484" y="907"/>
                    <a:pt x="1717" y="1074"/>
                    <a:pt x="1851" y="1341"/>
                  </a:cubicBezTo>
                  <a:cubicBezTo>
                    <a:pt x="1884" y="1408"/>
                    <a:pt x="1917" y="1541"/>
                    <a:pt x="1851" y="1641"/>
                  </a:cubicBezTo>
                  <a:cubicBezTo>
                    <a:pt x="1801" y="1658"/>
                    <a:pt x="1750" y="1666"/>
                    <a:pt x="1700" y="1666"/>
                  </a:cubicBezTo>
                  <a:cubicBezTo>
                    <a:pt x="1650" y="1666"/>
                    <a:pt x="1600" y="1658"/>
                    <a:pt x="1550" y="1641"/>
                  </a:cubicBezTo>
                  <a:cubicBezTo>
                    <a:pt x="1317" y="1508"/>
                    <a:pt x="1150" y="1274"/>
                    <a:pt x="983" y="1007"/>
                  </a:cubicBezTo>
                  <a:cubicBezTo>
                    <a:pt x="850" y="807"/>
                    <a:pt x="716" y="607"/>
                    <a:pt x="583" y="440"/>
                  </a:cubicBezTo>
                  <a:close/>
                  <a:moveTo>
                    <a:pt x="238" y="0"/>
                  </a:moveTo>
                  <a:cubicBezTo>
                    <a:pt x="110" y="0"/>
                    <a:pt x="1" y="86"/>
                    <a:pt x="49" y="207"/>
                  </a:cubicBezTo>
                  <a:cubicBezTo>
                    <a:pt x="316" y="640"/>
                    <a:pt x="516" y="1007"/>
                    <a:pt x="816" y="1408"/>
                  </a:cubicBezTo>
                  <a:cubicBezTo>
                    <a:pt x="1001" y="1714"/>
                    <a:pt x="1297" y="2049"/>
                    <a:pt x="1655" y="2049"/>
                  </a:cubicBezTo>
                  <a:cubicBezTo>
                    <a:pt x="1687" y="2049"/>
                    <a:pt x="1718" y="2047"/>
                    <a:pt x="1750" y="2041"/>
                  </a:cubicBezTo>
                  <a:cubicBezTo>
                    <a:pt x="1984" y="2041"/>
                    <a:pt x="2151" y="1908"/>
                    <a:pt x="2251" y="1741"/>
                  </a:cubicBezTo>
                  <a:cubicBezTo>
                    <a:pt x="2384" y="1608"/>
                    <a:pt x="2351" y="1374"/>
                    <a:pt x="2251" y="1174"/>
                  </a:cubicBezTo>
                  <a:cubicBezTo>
                    <a:pt x="2151" y="841"/>
                    <a:pt x="1817" y="640"/>
                    <a:pt x="1517" y="440"/>
                  </a:cubicBezTo>
                  <a:cubicBezTo>
                    <a:pt x="1217" y="274"/>
                    <a:pt x="883" y="140"/>
                    <a:pt x="550" y="40"/>
                  </a:cubicBezTo>
                  <a:cubicBezTo>
                    <a:pt x="516" y="40"/>
                    <a:pt x="483" y="40"/>
                    <a:pt x="416" y="107"/>
                  </a:cubicBezTo>
                  <a:lnTo>
                    <a:pt x="383" y="40"/>
                  </a:lnTo>
                  <a:cubicBezTo>
                    <a:pt x="337" y="13"/>
                    <a:pt x="286" y="0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57"/>
            <p:cNvSpPr/>
            <p:nvPr/>
          </p:nvSpPr>
          <p:spPr>
            <a:xfrm>
              <a:off x="5581650" y="3385025"/>
              <a:ext cx="78425" cy="37950"/>
            </a:xfrm>
            <a:custGeom>
              <a:avLst/>
              <a:gdLst/>
              <a:ahLst/>
              <a:cxnLst/>
              <a:rect l="l" t="t" r="r" b="b"/>
              <a:pathLst>
                <a:path w="3137" h="1518" extrusionOk="0">
                  <a:moveTo>
                    <a:pt x="1173" y="371"/>
                  </a:moveTo>
                  <a:cubicBezTo>
                    <a:pt x="1427" y="371"/>
                    <a:pt x="1681" y="403"/>
                    <a:pt x="1935" y="481"/>
                  </a:cubicBezTo>
                  <a:cubicBezTo>
                    <a:pt x="2136" y="514"/>
                    <a:pt x="2336" y="581"/>
                    <a:pt x="2503" y="715"/>
                  </a:cubicBezTo>
                  <a:cubicBezTo>
                    <a:pt x="2569" y="748"/>
                    <a:pt x="2636" y="815"/>
                    <a:pt x="2669" y="881"/>
                  </a:cubicBezTo>
                  <a:cubicBezTo>
                    <a:pt x="2736" y="915"/>
                    <a:pt x="2736" y="981"/>
                    <a:pt x="2736" y="1015"/>
                  </a:cubicBezTo>
                  <a:lnTo>
                    <a:pt x="2736" y="1048"/>
                  </a:lnTo>
                  <a:lnTo>
                    <a:pt x="2636" y="1082"/>
                  </a:lnTo>
                  <a:cubicBezTo>
                    <a:pt x="2603" y="1082"/>
                    <a:pt x="2503" y="1148"/>
                    <a:pt x="2469" y="1148"/>
                  </a:cubicBezTo>
                  <a:cubicBezTo>
                    <a:pt x="2402" y="1148"/>
                    <a:pt x="2269" y="1182"/>
                    <a:pt x="2169" y="1182"/>
                  </a:cubicBezTo>
                  <a:cubicBezTo>
                    <a:pt x="1969" y="1182"/>
                    <a:pt x="1735" y="1082"/>
                    <a:pt x="1569" y="1015"/>
                  </a:cubicBezTo>
                  <a:cubicBezTo>
                    <a:pt x="1168" y="848"/>
                    <a:pt x="835" y="681"/>
                    <a:pt x="635" y="414"/>
                  </a:cubicBezTo>
                  <a:cubicBezTo>
                    <a:pt x="814" y="387"/>
                    <a:pt x="994" y="371"/>
                    <a:pt x="1173" y="371"/>
                  </a:cubicBezTo>
                  <a:close/>
                  <a:moveTo>
                    <a:pt x="1190" y="1"/>
                  </a:moveTo>
                  <a:cubicBezTo>
                    <a:pt x="945" y="1"/>
                    <a:pt x="707" y="26"/>
                    <a:pt x="468" y="81"/>
                  </a:cubicBezTo>
                  <a:cubicBezTo>
                    <a:pt x="434" y="81"/>
                    <a:pt x="401" y="148"/>
                    <a:pt x="401" y="148"/>
                  </a:cubicBezTo>
                  <a:cubicBezTo>
                    <a:pt x="234" y="148"/>
                    <a:pt x="1" y="314"/>
                    <a:pt x="134" y="481"/>
                  </a:cubicBezTo>
                  <a:cubicBezTo>
                    <a:pt x="401" y="881"/>
                    <a:pt x="835" y="1148"/>
                    <a:pt x="1268" y="1315"/>
                  </a:cubicBezTo>
                  <a:cubicBezTo>
                    <a:pt x="1527" y="1444"/>
                    <a:pt x="1813" y="1518"/>
                    <a:pt x="2109" y="1518"/>
                  </a:cubicBezTo>
                  <a:cubicBezTo>
                    <a:pt x="2272" y="1518"/>
                    <a:pt x="2437" y="1496"/>
                    <a:pt x="2603" y="1448"/>
                  </a:cubicBezTo>
                  <a:cubicBezTo>
                    <a:pt x="2803" y="1415"/>
                    <a:pt x="3070" y="1348"/>
                    <a:pt x="3103" y="1082"/>
                  </a:cubicBezTo>
                  <a:cubicBezTo>
                    <a:pt x="3136" y="881"/>
                    <a:pt x="3003" y="681"/>
                    <a:pt x="2903" y="548"/>
                  </a:cubicBezTo>
                  <a:cubicBezTo>
                    <a:pt x="2636" y="248"/>
                    <a:pt x="2169" y="81"/>
                    <a:pt x="1802" y="47"/>
                  </a:cubicBezTo>
                  <a:cubicBezTo>
                    <a:pt x="1592" y="17"/>
                    <a:pt x="1389" y="1"/>
                    <a:pt x="1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57"/>
            <p:cNvSpPr/>
            <p:nvPr/>
          </p:nvSpPr>
          <p:spPr>
            <a:xfrm>
              <a:off x="5612500" y="3394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7"/>
            <p:cNvSpPr/>
            <p:nvPr/>
          </p:nvSpPr>
          <p:spPr>
            <a:xfrm>
              <a:off x="5554125" y="3538600"/>
              <a:ext cx="94275" cy="164325"/>
            </a:xfrm>
            <a:custGeom>
              <a:avLst/>
              <a:gdLst/>
              <a:ahLst/>
              <a:cxnLst/>
              <a:rect l="l" t="t" r="r" b="b"/>
              <a:pathLst>
                <a:path w="3771" h="6573" extrusionOk="0">
                  <a:moveTo>
                    <a:pt x="768" y="3645"/>
                  </a:moveTo>
                  <a:cubicBezTo>
                    <a:pt x="935" y="3945"/>
                    <a:pt x="1102" y="4212"/>
                    <a:pt x="1335" y="4412"/>
                  </a:cubicBezTo>
                  <a:cubicBezTo>
                    <a:pt x="1569" y="4712"/>
                    <a:pt x="1869" y="4946"/>
                    <a:pt x="2102" y="5213"/>
                  </a:cubicBezTo>
                  <a:cubicBezTo>
                    <a:pt x="2236" y="5346"/>
                    <a:pt x="2369" y="5479"/>
                    <a:pt x="2503" y="5613"/>
                  </a:cubicBezTo>
                  <a:cubicBezTo>
                    <a:pt x="2536" y="5713"/>
                    <a:pt x="2603" y="5780"/>
                    <a:pt x="2636" y="5880"/>
                  </a:cubicBezTo>
                  <a:cubicBezTo>
                    <a:pt x="2703" y="5946"/>
                    <a:pt x="2736" y="5946"/>
                    <a:pt x="2703" y="6013"/>
                  </a:cubicBezTo>
                  <a:cubicBezTo>
                    <a:pt x="2672" y="6052"/>
                    <a:pt x="2630" y="6067"/>
                    <a:pt x="2583" y="6067"/>
                  </a:cubicBezTo>
                  <a:cubicBezTo>
                    <a:pt x="2426" y="6067"/>
                    <a:pt x="2205" y="5898"/>
                    <a:pt x="2102" y="5846"/>
                  </a:cubicBezTo>
                  <a:cubicBezTo>
                    <a:pt x="2002" y="5713"/>
                    <a:pt x="1869" y="5580"/>
                    <a:pt x="1769" y="5446"/>
                  </a:cubicBezTo>
                  <a:cubicBezTo>
                    <a:pt x="1535" y="5179"/>
                    <a:pt x="1369" y="4846"/>
                    <a:pt x="1168" y="4512"/>
                  </a:cubicBezTo>
                  <a:cubicBezTo>
                    <a:pt x="1035" y="4245"/>
                    <a:pt x="902" y="3945"/>
                    <a:pt x="768" y="3645"/>
                  </a:cubicBezTo>
                  <a:close/>
                  <a:moveTo>
                    <a:pt x="143" y="1"/>
                  </a:moveTo>
                  <a:cubicBezTo>
                    <a:pt x="68" y="1"/>
                    <a:pt x="1" y="59"/>
                    <a:pt x="34" y="176"/>
                  </a:cubicBezTo>
                  <a:cubicBezTo>
                    <a:pt x="68" y="843"/>
                    <a:pt x="101" y="1543"/>
                    <a:pt x="234" y="2210"/>
                  </a:cubicBezTo>
                  <a:cubicBezTo>
                    <a:pt x="223" y="2205"/>
                    <a:pt x="209" y="2202"/>
                    <a:pt x="194" y="2202"/>
                  </a:cubicBezTo>
                  <a:cubicBezTo>
                    <a:pt x="118" y="2202"/>
                    <a:pt x="7" y="2272"/>
                    <a:pt x="34" y="2411"/>
                  </a:cubicBezTo>
                  <a:cubicBezTo>
                    <a:pt x="68" y="3378"/>
                    <a:pt x="435" y="4379"/>
                    <a:pt x="935" y="5179"/>
                  </a:cubicBezTo>
                  <a:cubicBezTo>
                    <a:pt x="1269" y="5696"/>
                    <a:pt x="1825" y="6573"/>
                    <a:pt x="2553" y="6573"/>
                  </a:cubicBezTo>
                  <a:cubicBezTo>
                    <a:pt x="2623" y="6573"/>
                    <a:pt x="2696" y="6565"/>
                    <a:pt x="2770" y="6547"/>
                  </a:cubicBezTo>
                  <a:cubicBezTo>
                    <a:pt x="3770" y="6247"/>
                    <a:pt x="2703" y="5179"/>
                    <a:pt x="2303" y="4779"/>
                  </a:cubicBezTo>
                  <a:cubicBezTo>
                    <a:pt x="1702" y="4179"/>
                    <a:pt x="1102" y="3578"/>
                    <a:pt x="768" y="2744"/>
                  </a:cubicBezTo>
                  <a:cubicBezTo>
                    <a:pt x="468" y="1910"/>
                    <a:pt x="401" y="1043"/>
                    <a:pt x="301" y="176"/>
                  </a:cubicBezTo>
                  <a:cubicBezTo>
                    <a:pt x="301" y="59"/>
                    <a:pt x="218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7"/>
            <p:cNvSpPr/>
            <p:nvPr/>
          </p:nvSpPr>
          <p:spPr>
            <a:xfrm>
              <a:off x="5556650" y="3585725"/>
              <a:ext cx="87575" cy="220125"/>
            </a:xfrm>
            <a:custGeom>
              <a:avLst/>
              <a:gdLst/>
              <a:ahLst/>
              <a:cxnLst/>
              <a:rect l="l" t="t" r="r" b="b"/>
              <a:pathLst>
                <a:path w="3503" h="8805" extrusionOk="0">
                  <a:moveTo>
                    <a:pt x="901" y="4162"/>
                  </a:moveTo>
                  <a:lnTo>
                    <a:pt x="901" y="4162"/>
                  </a:lnTo>
                  <a:cubicBezTo>
                    <a:pt x="1234" y="4895"/>
                    <a:pt x="1635" y="5663"/>
                    <a:pt x="2102" y="6363"/>
                  </a:cubicBezTo>
                  <a:cubicBezTo>
                    <a:pt x="2402" y="6797"/>
                    <a:pt x="2669" y="7197"/>
                    <a:pt x="2835" y="7697"/>
                  </a:cubicBezTo>
                  <a:cubicBezTo>
                    <a:pt x="2902" y="7864"/>
                    <a:pt x="3102" y="8331"/>
                    <a:pt x="2835" y="8365"/>
                  </a:cubicBezTo>
                  <a:cubicBezTo>
                    <a:pt x="2635" y="8365"/>
                    <a:pt x="2435" y="8164"/>
                    <a:pt x="2335" y="7998"/>
                  </a:cubicBezTo>
                  <a:cubicBezTo>
                    <a:pt x="2068" y="7564"/>
                    <a:pt x="1835" y="7064"/>
                    <a:pt x="1635" y="6630"/>
                  </a:cubicBezTo>
                  <a:cubicBezTo>
                    <a:pt x="1434" y="6130"/>
                    <a:pt x="1268" y="5563"/>
                    <a:pt x="1101" y="5029"/>
                  </a:cubicBezTo>
                  <a:cubicBezTo>
                    <a:pt x="1067" y="4729"/>
                    <a:pt x="967" y="4462"/>
                    <a:pt x="901" y="4162"/>
                  </a:cubicBezTo>
                  <a:close/>
                  <a:moveTo>
                    <a:pt x="204" y="0"/>
                  </a:moveTo>
                  <a:cubicBezTo>
                    <a:pt x="142" y="0"/>
                    <a:pt x="83" y="42"/>
                    <a:pt x="100" y="125"/>
                  </a:cubicBezTo>
                  <a:cubicBezTo>
                    <a:pt x="0" y="692"/>
                    <a:pt x="100" y="1226"/>
                    <a:pt x="167" y="1760"/>
                  </a:cubicBezTo>
                  <a:cubicBezTo>
                    <a:pt x="133" y="2494"/>
                    <a:pt x="234" y="3194"/>
                    <a:pt x="400" y="3861"/>
                  </a:cubicBezTo>
                  <a:cubicBezTo>
                    <a:pt x="500" y="4528"/>
                    <a:pt x="667" y="5196"/>
                    <a:pt x="934" y="5863"/>
                  </a:cubicBezTo>
                  <a:cubicBezTo>
                    <a:pt x="1134" y="6463"/>
                    <a:pt x="1334" y="7030"/>
                    <a:pt x="1635" y="7564"/>
                  </a:cubicBezTo>
                  <a:cubicBezTo>
                    <a:pt x="1835" y="8031"/>
                    <a:pt x="2102" y="8531"/>
                    <a:pt x="2602" y="8731"/>
                  </a:cubicBezTo>
                  <a:cubicBezTo>
                    <a:pt x="2715" y="8779"/>
                    <a:pt x="2836" y="8804"/>
                    <a:pt x="2952" y="8804"/>
                  </a:cubicBezTo>
                  <a:cubicBezTo>
                    <a:pt x="3245" y="8804"/>
                    <a:pt x="3503" y="8638"/>
                    <a:pt x="3503" y="8231"/>
                  </a:cubicBezTo>
                  <a:cubicBezTo>
                    <a:pt x="3503" y="7731"/>
                    <a:pt x="3269" y="7197"/>
                    <a:pt x="2969" y="6797"/>
                  </a:cubicBezTo>
                  <a:cubicBezTo>
                    <a:pt x="2669" y="6296"/>
                    <a:pt x="2302" y="5829"/>
                    <a:pt x="2001" y="5329"/>
                  </a:cubicBezTo>
                  <a:cubicBezTo>
                    <a:pt x="1735" y="4829"/>
                    <a:pt x="1434" y="4295"/>
                    <a:pt x="1234" y="3695"/>
                  </a:cubicBezTo>
                  <a:cubicBezTo>
                    <a:pt x="767" y="2560"/>
                    <a:pt x="434" y="1359"/>
                    <a:pt x="334" y="125"/>
                  </a:cubicBezTo>
                  <a:cubicBezTo>
                    <a:pt x="334" y="42"/>
                    <a:pt x="267" y="0"/>
                    <a:pt x="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57"/>
            <p:cNvSpPr/>
            <p:nvPr/>
          </p:nvSpPr>
          <p:spPr>
            <a:xfrm>
              <a:off x="5550800" y="3604075"/>
              <a:ext cx="55075" cy="286550"/>
            </a:xfrm>
            <a:custGeom>
              <a:avLst/>
              <a:gdLst/>
              <a:ahLst/>
              <a:cxnLst/>
              <a:rect l="l" t="t" r="r" b="b"/>
              <a:pathLst>
                <a:path w="2203" h="11462" extrusionOk="0">
                  <a:moveTo>
                    <a:pt x="501" y="4962"/>
                  </a:moveTo>
                  <a:cubicBezTo>
                    <a:pt x="734" y="6063"/>
                    <a:pt x="1068" y="7097"/>
                    <a:pt x="1301" y="8164"/>
                  </a:cubicBezTo>
                  <a:cubicBezTo>
                    <a:pt x="1402" y="8798"/>
                    <a:pt x="1502" y="9432"/>
                    <a:pt x="1502" y="10066"/>
                  </a:cubicBezTo>
                  <a:cubicBezTo>
                    <a:pt x="1502" y="10299"/>
                    <a:pt x="1502" y="10733"/>
                    <a:pt x="1168" y="10833"/>
                  </a:cubicBezTo>
                  <a:cubicBezTo>
                    <a:pt x="1128" y="10848"/>
                    <a:pt x="1092" y="10855"/>
                    <a:pt x="1059" y="10855"/>
                  </a:cubicBezTo>
                  <a:cubicBezTo>
                    <a:pt x="872" y="10855"/>
                    <a:pt x="791" y="10636"/>
                    <a:pt x="734" y="10466"/>
                  </a:cubicBezTo>
                  <a:cubicBezTo>
                    <a:pt x="534" y="9832"/>
                    <a:pt x="501" y="9132"/>
                    <a:pt x="501" y="8498"/>
                  </a:cubicBezTo>
                  <a:lnTo>
                    <a:pt x="501" y="6496"/>
                  </a:lnTo>
                  <a:lnTo>
                    <a:pt x="501" y="4962"/>
                  </a:lnTo>
                  <a:close/>
                  <a:moveTo>
                    <a:pt x="334" y="0"/>
                  </a:moveTo>
                  <a:cubicBezTo>
                    <a:pt x="267" y="0"/>
                    <a:pt x="201" y="42"/>
                    <a:pt x="201" y="125"/>
                  </a:cubicBezTo>
                  <a:cubicBezTo>
                    <a:pt x="167" y="926"/>
                    <a:pt x="167" y="1760"/>
                    <a:pt x="201" y="2560"/>
                  </a:cubicBezTo>
                  <a:cubicBezTo>
                    <a:pt x="134" y="3394"/>
                    <a:pt x="134" y="4228"/>
                    <a:pt x="67" y="5062"/>
                  </a:cubicBezTo>
                  <a:cubicBezTo>
                    <a:pt x="1" y="5896"/>
                    <a:pt x="1" y="6763"/>
                    <a:pt x="1" y="7597"/>
                  </a:cubicBezTo>
                  <a:cubicBezTo>
                    <a:pt x="1" y="8298"/>
                    <a:pt x="1" y="9065"/>
                    <a:pt x="67" y="9765"/>
                  </a:cubicBezTo>
                  <a:cubicBezTo>
                    <a:pt x="167" y="10299"/>
                    <a:pt x="201" y="11100"/>
                    <a:pt x="801" y="11400"/>
                  </a:cubicBezTo>
                  <a:cubicBezTo>
                    <a:pt x="898" y="11442"/>
                    <a:pt x="996" y="11462"/>
                    <a:pt x="1092" y="11462"/>
                  </a:cubicBezTo>
                  <a:cubicBezTo>
                    <a:pt x="1526" y="11462"/>
                    <a:pt x="1926" y="11069"/>
                    <a:pt x="2035" y="10633"/>
                  </a:cubicBezTo>
                  <a:cubicBezTo>
                    <a:pt x="2202" y="9999"/>
                    <a:pt x="2035" y="9265"/>
                    <a:pt x="1969" y="8631"/>
                  </a:cubicBezTo>
                  <a:cubicBezTo>
                    <a:pt x="1702" y="7230"/>
                    <a:pt x="1235" y="5863"/>
                    <a:pt x="901" y="4495"/>
                  </a:cubicBezTo>
                  <a:cubicBezTo>
                    <a:pt x="801" y="3961"/>
                    <a:pt x="701" y="3428"/>
                    <a:pt x="634" y="2894"/>
                  </a:cubicBezTo>
                  <a:lnTo>
                    <a:pt x="634" y="2460"/>
                  </a:lnTo>
                  <a:cubicBezTo>
                    <a:pt x="634" y="2393"/>
                    <a:pt x="568" y="2327"/>
                    <a:pt x="534" y="2293"/>
                  </a:cubicBezTo>
                  <a:cubicBezTo>
                    <a:pt x="468" y="1593"/>
                    <a:pt x="401" y="826"/>
                    <a:pt x="468" y="125"/>
                  </a:cubicBezTo>
                  <a:cubicBezTo>
                    <a:pt x="468" y="42"/>
                    <a:pt x="4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57"/>
            <p:cNvSpPr/>
            <p:nvPr/>
          </p:nvSpPr>
          <p:spPr>
            <a:xfrm>
              <a:off x="4097625" y="3037450"/>
              <a:ext cx="32175" cy="385975"/>
            </a:xfrm>
            <a:custGeom>
              <a:avLst/>
              <a:gdLst/>
              <a:ahLst/>
              <a:cxnLst/>
              <a:rect l="l" t="t" r="r" b="b"/>
              <a:pathLst>
                <a:path w="1287" h="15439" extrusionOk="0">
                  <a:moveTo>
                    <a:pt x="175" y="0"/>
                  </a:moveTo>
                  <a:cubicBezTo>
                    <a:pt x="89" y="0"/>
                    <a:pt x="0" y="60"/>
                    <a:pt x="19" y="174"/>
                  </a:cubicBezTo>
                  <a:cubicBezTo>
                    <a:pt x="320" y="1241"/>
                    <a:pt x="420" y="2275"/>
                    <a:pt x="486" y="3343"/>
                  </a:cubicBezTo>
                  <a:cubicBezTo>
                    <a:pt x="687" y="7379"/>
                    <a:pt x="953" y="11349"/>
                    <a:pt x="1154" y="15351"/>
                  </a:cubicBezTo>
                  <a:cubicBezTo>
                    <a:pt x="1154" y="15415"/>
                    <a:pt x="1207" y="15438"/>
                    <a:pt x="1246" y="15438"/>
                  </a:cubicBezTo>
                  <a:cubicBezTo>
                    <a:pt x="1269" y="15438"/>
                    <a:pt x="1287" y="15430"/>
                    <a:pt x="1287" y="15418"/>
                  </a:cubicBezTo>
                  <a:cubicBezTo>
                    <a:pt x="1287" y="14251"/>
                    <a:pt x="1254" y="13117"/>
                    <a:pt x="1187" y="11982"/>
                  </a:cubicBezTo>
                  <a:cubicBezTo>
                    <a:pt x="1154" y="9948"/>
                    <a:pt x="1020" y="7946"/>
                    <a:pt x="953" y="5911"/>
                  </a:cubicBezTo>
                  <a:cubicBezTo>
                    <a:pt x="920" y="4877"/>
                    <a:pt x="853" y="3843"/>
                    <a:pt x="787" y="2843"/>
                  </a:cubicBezTo>
                  <a:cubicBezTo>
                    <a:pt x="687" y="1942"/>
                    <a:pt x="620" y="975"/>
                    <a:pt x="320" y="107"/>
                  </a:cubicBezTo>
                  <a:cubicBezTo>
                    <a:pt x="305" y="35"/>
                    <a:pt x="241" y="0"/>
                    <a:pt x="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57"/>
            <p:cNvSpPr/>
            <p:nvPr/>
          </p:nvSpPr>
          <p:spPr>
            <a:xfrm>
              <a:off x="4101775" y="3045200"/>
              <a:ext cx="80075" cy="297800"/>
            </a:xfrm>
            <a:custGeom>
              <a:avLst/>
              <a:gdLst/>
              <a:ahLst/>
              <a:cxnLst/>
              <a:rect l="l" t="t" r="r" b="b"/>
              <a:pathLst>
                <a:path w="3203" h="11912" extrusionOk="0">
                  <a:moveTo>
                    <a:pt x="168" y="1"/>
                  </a:moveTo>
                  <a:cubicBezTo>
                    <a:pt x="87" y="1"/>
                    <a:pt x="0" y="65"/>
                    <a:pt x="20" y="164"/>
                  </a:cubicBezTo>
                  <a:cubicBezTo>
                    <a:pt x="87" y="598"/>
                    <a:pt x="254" y="1065"/>
                    <a:pt x="387" y="1465"/>
                  </a:cubicBezTo>
                  <a:cubicBezTo>
                    <a:pt x="454" y="1899"/>
                    <a:pt x="587" y="2299"/>
                    <a:pt x="721" y="2733"/>
                  </a:cubicBezTo>
                  <a:cubicBezTo>
                    <a:pt x="1488" y="5768"/>
                    <a:pt x="2322" y="8804"/>
                    <a:pt x="3089" y="11839"/>
                  </a:cubicBezTo>
                  <a:cubicBezTo>
                    <a:pt x="3109" y="11899"/>
                    <a:pt x="3153" y="11911"/>
                    <a:pt x="3178" y="11911"/>
                  </a:cubicBezTo>
                  <a:cubicBezTo>
                    <a:pt x="3194" y="11911"/>
                    <a:pt x="3202" y="11906"/>
                    <a:pt x="3189" y="11906"/>
                  </a:cubicBezTo>
                  <a:cubicBezTo>
                    <a:pt x="2989" y="11005"/>
                    <a:pt x="2822" y="10138"/>
                    <a:pt x="2622" y="9271"/>
                  </a:cubicBezTo>
                  <a:cubicBezTo>
                    <a:pt x="2255" y="7736"/>
                    <a:pt x="1855" y="6168"/>
                    <a:pt x="1488" y="4667"/>
                  </a:cubicBezTo>
                  <a:cubicBezTo>
                    <a:pt x="1321" y="3934"/>
                    <a:pt x="1121" y="3133"/>
                    <a:pt x="921" y="2399"/>
                  </a:cubicBezTo>
                  <a:cubicBezTo>
                    <a:pt x="821" y="1999"/>
                    <a:pt x="721" y="1632"/>
                    <a:pt x="621" y="1265"/>
                  </a:cubicBezTo>
                  <a:cubicBezTo>
                    <a:pt x="487" y="865"/>
                    <a:pt x="420" y="464"/>
                    <a:pt x="287" y="97"/>
                  </a:cubicBezTo>
                  <a:cubicBezTo>
                    <a:pt x="274" y="30"/>
                    <a:pt x="222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57"/>
            <p:cNvSpPr/>
            <p:nvPr/>
          </p:nvSpPr>
          <p:spPr>
            <a:xfrm>
              <a:off x="4101400" y="3046550"/>
              <a:ext cx="108475" cy="204300"/>
            </a:xfrm>
            <a:custGeom>
              <a:avLst/>
              <a:gdLst/>
              <a:ahLst/>
              <a:cxnLst/>
              <a:rect l="l" t="t" r="r" b="b"/>
              <a:pathLst>
                <a:path w="4339" h="8172" extrusionOk="0">
                  <a:moveTo>
                    <a:pt x="218" y="0"/>
                  </a:moveTo>
                  <a:cubicBezTo>
                    <a:pt x="116" y="0"/>
                    <a:pt x="1" y="98"/>
                    <a:pt x="69" y="210"/>
                  </a:cubicBezTo>
                  <a:cubicBezTo>
                    <a:pt x="669" y="1545"/>
                    <a:pt x="1403" y="2879"/>
                    <a:pt x="2103" y="4146"/>
                  </a:cubicBezTo>
                  <a:cubicBezTo>
                    <a:pt x="2770" y="5481"/>
                    <a:pt x="3471" y="6782"/>
                    <a:pt x="4171" y="8116"/>
                  </a:cubicBezTo>
                  <a:cubicBezTo>
                    <a:pt x="4181" y="8155"/>
                    <a:pt x="4200" y="8171"/>
                    <a:pt x="4221" y="8171"/>
                  </a:cubicBezTo>
                  <a:cubicBezTo>
                    <a:pt x="4272" y="8171"/>
                    <a:pt x="4338" y="8077"/>
                    <a:pt x="4338" y="7982"/>
                  </a:cubicBezTo>
                  <a:cubicBezTo>
                    <a:pt x="3671" y="6715"/>
                    <a:pt x="3004" y="5381"/>
                    <a:pt x="2337" y="4046"/>
                  </a:cubicBezTo>
                  <a:cubicBezTo>
                    <a:pt x="1670" y="2712"/>
                    <a:pt x="1069" y="1378"/>
                    <a:pt x="335" y="77"/>
                  </a:cubicBezTo>
                  <a:cubicBezTo>
                    <a:pt x="314" y="23"/>
                    <a:pt x="26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57"/>
            <p:cNvSpPr/>
            <p:nvPr/>
          </p:nvSpPr>
          <p:spPr>
            <a:xfrm>
              <a:off x="4107975" y="3046275"/>
              <a:ext cx="384600" cy="52250"/>
            </a:xfrm>
            <a:custGeom>
              <a:avLst/>
              <a:gdLst/>
              <a:ahLst/>
              <a:cxnLst/>
              <a:rect l="l" t="t" r="r" b="b"/>
              <a:pathLst>
                <a:path w="15384" h="2090" extrusionOk="0">
                  <a:moveTo>
                    <a:pt x="163" y="1"/>
                  </a:moveTo>
                  <a:cubicBezTo>
                    <a:pt x="26" y="1"/>
                    <a:pt x="0" y="231"/>
                    <a:pt x="172" y="288"/>
                  </a:cubicBezTo>
                  <a:cubicBezTo>
                    <a:pt x="1040" y="688"/>
                    <a:pt x="1974" y="788"/>
                    <a:pt x="2874" y="888"/>
                  </a:cubicBezTo>
                  <a:cubicBezTo>
                    <a:pt x="3875" y="1022"/>
                    <a:pt x="4876" y="1089"/>
                    <a:pt x="5877" y="1222"/>
                  </a:cubicBezTo>
                  <a:cubicBezTo>
                    <a:pt x="7878" y="1422"/>
                    <a:pt x="9913" y="1622"/>
                    <a:pt x="11914" y="1789"/>
                  </a:cubicBezTo>
                  <a:cubicBezTo>
                    <a:pt x="13048" y="1889"/>
                    <a:pt x="14182" y="2023"/>
                    <a:pt x="15317" y="2089"/>
                  </a:cubicBezTo>
                  <a:cubicBezTo>
                    <a:pt x="15383" y="2089"/>
                    <a:pt x="15383" y="1956"/>
                    <a:pt x="15350" y="1956"/>
                  </a:cubicBezTo>
                  <a:cubicBezTo>
                    <a:pt x="11347" y="1556"/>
                    <a:pt x="7378" y="1089"/>
                    <a:pt x="3375" y="622"/>
                  </a:cubicBezTo>
                  <a:cubicBezTo>
                    <a:pt x="2274" y="521"/>
                    <a:pt x="1240" y="388"/>
                    <a:pt x="239" y="21"/>
                  </a:cubicBezTo>
                  <a:cubicBezTo>
                    <a:pt x="211" y="7"/>
                    <a:pt x="186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57"/>
            <p:cNvSpPr/>
            <p:nvPr/>
          </p:nvSpPr>
          <p:spPr>
            <a:xfrm>
              <a:off x="4113575" y="3050700"/>
              <a:ext cx="296425" cy="96175"/>
            </a:xfrm>
            <a:custGeom>
              <a:avLst/>
              <a:gdLst/>
              <a:ahLst/>
              <a:cxnLst/>
              <a:rect l="l" t="t" r="r" b="b"/>
              <a:pathLst>
                <a:path w="11857" h="3847" extrusionOk="0">
                  <a:moveTo>
                    <a:pt x="164" y="0"/>
                  </a:moveTo>
                  <a:cubicBezTo>
                    <a:pt x="37" y="0"/>
                    <a:pt x="0" y="215"/>
                    <a:pt x="149" y="244"/>
                  </a:cubicBezTo>
                  <a:cubicBezTo>
                    <a:pt x="516" y="411"/>
                    <a:pt x="882" y="511"/>
                    <a:pt x="1283" y="678"/>
                  </a:cubicBezTo>
                  <a:lnTo>
                    <a:pt x="2384" y="1045"/>
                  </a:lnTo>
                  <a:cubicBezTo>
                    <a:pt x="3151" y="1278"/>
                    <a:pt x="3885" y="1545"/>
                    <a:pt x="4652" y="1745"/>
                  </a:cubicBezTo>
                  <a:lnTo>
                    <a:pt x="9155" y="3113"/>
                  </a:lnTo>
                  <a:cubicBezTo>
                    <a:pt x="10022" y="3380"/>
                    <a:pt x="10856" y="3613"/>
                    <a:pt x="11724" y="3847"/>
                  </a:cubicBezTo>
                  <a:cubicBezTo>
                    <a:pt x="11824" y="3847"/>
                    <a:pt x="11857" y="3714"/>
                    <a:pt x="11790" y="3714"/>
                  </a:cubicBezTo>
                  <a:cubicBezTo>
                    <a:pt x="8788" y="2780"/>
                    <a:pt x="5786" y="1779"/>
                    <a:pt x="2784" y="845"/>
                  </a:cubicBezTo>
                  <a:cubicBezTo>
                    <a:pt x="2350" y="711"/>
                    <a:pt x="1950" y="545"/>
                    <a:pt x="1516" y="411"/>
                  </a:cubicBezTo>
                  <a:cubicBezTo>
                    <a:pt x="1116" y="278"/>
                    <a:pt x="682" y="78"/>
                    <a:pt x="215" y="11"/>
                  </a:cubicBezTo>
                  <a:cubicBezTo>
                    <a:pt x="197" y="4"/>
                    <a:pt x="180" y="0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57"/>
            <p:cNvSpPr/>
            <p:nvPr/>
          </p:nvSpPr>
          <p:spPr>
            <a:xfrm>
              <a:off x="4116950" y="3050400"/>
              <a:ext cx="201050" cy="118300"/>
            </a:xfrm>
            <a:custGeom>
              <a:avLst/>
              <a:gdLst/>
              <a:ahLst/>
              <a:cxnLst/>
              <a:rect l="l" t="t" r="r" b="b"/>
              <a:pathLst>
                <a:path w="8042" h="4732" extrusionOk="0">
                  <a:moveTo>
                    <a:pt x="206" y="1"/>
                  </a:moveTo>
                  <a:cubicBezTo>
                    <a:pt x="79" y="1"/>
                    <a:pt x="1" y="200"/>
                    <a:pt x="114" y="256"/>
                  </a:cubicBezTo>
                  <a:cubicBezTo>
                    <a:pt x="1348" y="1057"/>
                    <a:pt x="2682" y="1757"/>
                    <a:pt x="3950" y="2525"/>
                  </a:cubicBezTo>
                  <a:cubicBezTo>
                    <a:pt x="5217" y="3259"/>
                    <a:pt x="6518" y="3959"/>
                    <a:pt x="7819" y="4726"/>
                  </a:cubicBezTo>
                  <a:cubicBezTo>
                    <a:pt x="7834" y="4730"/>
                    <a:pt x="7848" y="4732"/>
                    <a:pt x="7861" y="4732"/>
                  </a:cubicBezTo>
                  <a:cubicBezTo>
                    <a:pt x="7972" y="4732"/>
                    <a:pt x="8042" y="4619"/>
                    <a:pt x="7953" y="4559"/>
                  </a:cubicBezTo>
                  <a:cubicBezTo>
                    <a:pt x="6652" y="3792"/>
                    <a:pt x="5384" y="3025"/>
                    <a:pt x="4117" y="2258"/>
                  </a:cubicBezTo>
                  <a:cubicBezTo>
                    <a:pt x="2849" y="1491"/>
                    <a:pt x="1548" y="723"/>
                    <a:pt x="280" y="23"/>
                  </a:cubicBezTo>
                  <a:cubicBezTo>
                    <a:pt x="255" y="7"/>
                    <a:pt x="230" y="1"/>
                    <a:pt x="2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57"/>
            <p:cNvSpPr/>
            <p:nvPr/>
          </p:nvSpPr>
          <p:spPr>
            <a:xfrm>
              <a:off x="4103125" y="3050575"/>
              <a:ext cx="107925" cy="102375"/>
            </a:xfrm>
            <a:custGeom>
              <a:avLst/>
              <a:gdLst/>
              <a:ahLst/>
              <a:cxnLst/>
              <a:rect l="l" t="t" r="r" b="b"/>
              <a:pathLst>
                <a:path w="4317" h="4095" extrusionOk="0">
                  <a:moveTo>
                    <a:pt x="190" y="0"/>
                  </a:moveTo>
                  <a:cubicBezTo>
                    <a:pt x="103" y="0"/>
                    <a:pt x="1" y="117"/>
                    <a:pt x="100" y="216"/>
                  </a:cubicBezTo>
                  <a:cubicBezTo>
                    <a:pt x="767" y="883"/>
                    <a:pt x="1434" y="1484"/>
                    <a:pt x="2101" y="2184"/>
                  </a:cubicBezTo>
                  <a:cubicBezTo>
                    <a:pt x="2768" y="2785"/>
                    <a:pt x="3402" y="3452"/>
                    <a:pt x="4102" y="4085"/>
                  </a:cubicBezTo>
                  <a:cubicBezTo>
                    <a:pt x="4122" y="4092"/>
                    <a:pt x="4142" y="4095"/>
                    <a:pt x="4162" y="4095"/>
                  </a:cubicBezTo>
                  <a:cubicBezTo>
                    <a:pt x="4245" y="4095"/>
                    <a:pt x="4317" y="4046"/>
                    <a:pt x="4236" y="4019"/>
                  </a:cubicBezTo>
                  <a:cubicBezTo>
                    <a:pt x="3602" y="3285"/>
                    <a:pt x="2935" y="2684"/>
                    <a:pt x="2268" y="2017"/>
                  </a:cubicBezTo>
                  <a:cubicBezTo>
                    <a:pt x="1601" y="1350"/>
                    <a:pt x="934" y="716"/>
                    <a:pt x="266" y="49"/>
                  </a:cubicBezTo>
                  <a:cubicBezTo>
                    <a:pt x="249" y="15"/>
                    <a:pt x="221" y="0"/>
                    <a:pt x="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57"/>
            <p:cNvSpPr/>
            <p:nvPr/>
          </p:nvSpPr>
          <p:spPr>
            <a:xfrm>
              <a:off x="5176375" y="3031525"/>
              <a:ext cx="385500" cy="62825"/>
            </a:xfrm>
            <a:custGeom>
              <a:avLst/>
              <a:gdLst/>
              <a:ahLst/>
              <a:cxnLst/>
              <a:rect l="l" t="t" r="r" b="b"/>
              <a:pathLst>
                <a:path w="15420" h="2513" extrusionOk="0">
                  <a:moveTo>
                    <a:pt x="15206" y="0"/>
                  </a:moveTo>
                  <a:cubicBezTo>
                    <a:pt x="15187" y="0"/>
                    <a:pt x="15166" y="3"/>
                    <a:pt x="15144" y="11"/>
                  </a:cubicBezTo>
                  <a:cubicBezTo>
                    <a:pt x="14144" y="378"/>
                    <a:pt x="13110" y="544"/>
                    <a:pt x="12009" y="711"/>
                  </a:cubicBezTo>
                  <a:cubicBezTo>
                    <a:pt x="8039" y="1278"/>
                    <a:pt x="4036" y="1812"/>
                    <a:pt x="100" y="2346"/>
                  </a:cubicBezTo>
                  <a:cubicBezTo>
                    <a:pt x="0" y="2346"/>
                    <a:pt x="0" y="2479"/>
                    <a:pt x="100" y="2512"/>
                  </a:cubicBezTo>
                  <a:lnTo>
                    <a:pt x="3469" y="2146"/>
                  </a:lnTo>
                  <a:cubicBezTo>
                    <a:pt x="5471" y="1879"/>
                    <a:pt x="7506" y="1645"/>
                    <a:pt x="9507" y="1378"/>
                  </a:cubicBezTo>
                  <a:cubicBezTo>
                    <a:pt x="10508" y="1212"/>
                    <a:pt x="11508" y="1145"/>
                    <a:pt x="12509" y="978"/>
                  </a:cubicBezTo>
                  <a:cubicBezTo>
                    <a:pt x="13443" y="845"/>
                    <a:pt x="14377" y="678"/>
                    <a:pt x="15211" y="311"/>
                  </a:cubicBezTo>
                  <a:cubicBezTo>
                    <a:pt x="15419" y="222"/>
                    <a:pt x="15362" y="0"/>
                    <a:pt x="15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57"/>
            <p:cNvSpPr/>
            <p:nvPr/>
          </p:nvSpPr>
          <p:spPr>
            <a:xfrm>
              <a:off x="5260400" y="3034825"/>
              <a:ext cx="294075" cy="102975"/>
            </a:xfrm>
            <a:custGeom>
              <a:avLst/>
              <a:gdLst/>
              <a:ahLst/>
              <a:cxnLst/>
              <a:rect l="l" t="t" r="r" b="b"/>
              <a:pathLst>
                <a:path w="11763" h="4119" extrusionOk="0">
                  <a:moveTo>
                    <a:pt x="11575" y="0"/>
                  </a:moveTo>
                  <a:cubicBezTo>
                    <a:pt x="11556" y="0"/>
                    <a:pt x="11537" y="4"/>
                    <a:pt x="11516" y="12"/>
                  </a:cubicBezTo>
                  <a:cubicBezTo>
                    <a:pt x="11083" y="112"/>
                    <a:pt x="10649" y="312"/>
                    <a:pt x="10249" y="446"/>
                  </a:cubicBezTo>
                  <a:cubicBezTo>
                    <a:pt x="9815" y="646"/>
                    <a:pt x="9415" y="746"/>
                    <a:pt x="8981" y="913"/>
                  </a:cubicBezTo>
                  <a:cubicBezTo>
                    <a:pt x="6013" y="2014"/>
                    <a:pt x="3077" y="3048"/>
                    <a:pt x="75" y="4048"/>
                  </a:cubicBezTo>
                  <a:cubicBezTo>
                    <a:pt x="2" y="4048"/>
                    <a:pt x="0" y="4119"/>
                    <a:pt x="56" y="4119"/>
                  </a:cubicBezTo>
                  <a:cubicBezTo>
                    <a:pt x="76" y="4119"/>
                    <a:pt x="105" y="4109"/>
                    <a:pt x="142" y="4082"/>
                  </a:cubicBezTo>
                  <a:cubicBezTo>
                    <a:pt x="976" y="3848"/>
                    <a:pt x="1843" y="3548"/>
                    <a:pt x="2677" y="3281"/>
                  </a:cubicBezTo>
                  <a:cubicBezTo>
                    <a:pt x="4178" y="2847"/>
                    <a:pt x="5646" y="2347"/>
                    <a:pt x="7147" y="1847"/>
                  </a:cubicBezTo>
                  <a:cubicBezTo>
                    <a:pt x="7914" y="1580"/>
                    <a:pt x="8648" y="1280"/>
                    <a:pt x="9415" y="1046"/>
                  </a:cubicBezTo>
                  <a:cubicBezTo>
                    <a:pt x="9749" y="913"/>
                    <a:pt x="10115" y="813"/>
                    <a:pt x="10482" y="679"/>
                  </a:cubicBezTo>
                  <a:cubicBezTo>
                    <a:pt x="10849" y="546"/>
                    <a:pt x="11250" y="412"/>
                    <a:pt x="11617" y="246"/>
                  </a:cubicBezTo>
                  <a:cubicBezTo>
                    <a:pt x="11763" y="187"/>
                    <a:pt x="11704" y="0"/>
                    <a:pt x="11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57"/>
            <p:cNvSpPr/>
            <p:nvPr/>
          </p:nvSpPr>
          <p:spPr>
            <a:xfrm>
              <a:off x="5353350" y="3034550"/>
              <a:ext cx="197800" cy="123775"/>
            </a:xfrm>
            <a:custGeom>
              <a:avLst/>
              <a:gdLst/>
              <a:ahLst/>
              <a:cxnLst/>
              <a:rect l="l" t="t" r="r" b="b"/>
              <a:pathLst>
                <a:path w="7912" h="4951" extrusionOk="0">
                  <a:moveTo>
                    <a:pt x="7706" y="1"/>
                  </a:moveTo>
                  <a:cubicBezTo>
                    <a:pt x="7683" y="1"/>
                    <a:pt x="7658" y="8"/>
                    <a:pt x="7632" y="23"/>
                  </a:cubicBezTo>
                  <a:cubicBezTo>
                    <a:pt x="6397" y="757"/>
                    <a:pt x="5130" y="1591"/>
                    <a:pt x="3896" y="2391"/>
                  </a:cubicBezTo>
                  <a:cubicBezTo>
                    <a:pt x="2595" y="3225"/>
                    <a:pt x="1361" y="4026"/>
                    <a:pt x="93" y="4827"/>
                  </a:cubicBezTo>
                  <a:cubicBezTo>
                    <a:pt x="1" y="4873"/>
                    <a:pt x="36" y="4950"/>
                    <a:pt x="110" y="4950"/>
                  </a:cubicBezTo>
                  <a:cubicBezTo>
                    <a:pt x="144" y="4950"/>
                    <a:pt x="185" y="4935"/>
                    <a:pt x="226" y="4893"/>
                  </a:cubicBezTo>
                  <a:cubicBezTo>
                    <a:pt x="1461" y="4159"/>
                    <a:pt x="2762" y="3392"/>
                    <a:pt x="4029" y="2592"/>
                  </a:cubicBezTo>
                  <a:cubicBezTo>
                    <a:pt x="5263" y="1824"/>
                    <a:pt x="6564" y="1091"/>
                    <a:pt x="7798" y="257"/>
                  </a:cubicBezTo>
                  <a:cubicBezTo>
                    <a:pt x="7911" y="200"/>
                    <a:pt x="7833" y="1"/>
                    <a:pt x="77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57"/>
            <p:cNvSpPr/>
            <p:nvPr/>
          </p:nvSpPr>
          <p:spPr>
            <a:xfrm>
              <a:off x="5529125" y="3042750"/>
              <a:ext cx="22200" cy="385800"/>
            </a:xfrm>
            <a:custGeom>
              <a:avLst/>
              <a:gdLst/>
              <a:ahLst/>
              <a:cxnLst/>
              <a:rect l="l" t="t" r="r" b="b"/>
              <a:pathLst>
                <a:path w="888" h="15432" extrusionOk="0">
                  <a:moveTo>
                    <a:pt x="692" y="1"/>
                  </a:moveTo>
                  <a:cubicBezTo>
                    <a:pt x="634" y="1"/>
                    <a:pt x="580" y="30"/>
                    <a:pt x="567" y="95"/>
                  </a:cubicBezTo>
                  <a:cubicBezTo>
                    <a:pt x="267" y="996"/>
                    <a:pt x="234" y="1930"/>
                    <a:pt x="200" y="2864"/>
                  </a:cubicBezTo>
                  <a:cubicBezTo>
                    <a:pt x="167" y="3865"/>
                    <a:pt x="167" y="4899"/>
                    <a:pt x="100" y="5900"/>
                  </a:cubicBezTo>
                  <a:cubicBezTo>
                    <a:pt x="67" y="7934"/>
                    <a:pt x="34" y="9936"/>
                    <a:pt x="0" y="12004"/>
                  </a:cubicBezTo>
                  <a:lnTo>
                    <a:pt x="0" y="15406"/>
                  </a:lnTo>
                  <a:cubicBezTo>
                    <a:pt x="0" y="15423"/>
                    <a:pt x="25" y="15431"/>
                    <a:pt x="50" y="15431"/>
                  </a:cubicBezTo>
                  <a:cubicBezTo>
                    <a:pt x="75" y="15431"/>
                    <a:pt x="100" y="15423"/>
                    <a:pt x="100" y="15406"/>
                  </a:cubicBezTo>
                  <a:cubicBezTo>
                    <a:pt x="234" y="11403"/>
                    <a:pt x="367" y="7367"/>
                    <a:pt x="501" y="3364"/>
                  </a:cubicBezTo>
                  <a:cubicBezTo>
                    <a:pt x="534" y="2264"/>
                    <a:pt x="567" y="1230"/>
                    <a:pt x="868" y="195"/>
                  </a:cubicBezTo>
                  <a:cubicBezTo>
                    <a:pt x="888" y="73"/>
                    <a:pt x="784" y="1"/>
                    <a:pt x="6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57"/>
            <p:cNvSpPr/>
            <p:nvPr/>
          </p:nvSpPr>
          <p:spPr>
            <a:xfrm>
              <a:off x="5475200" y="3049375"/>
              <a:ext cx="74125" cy="300550"/>
            </a:xfrm>
            <a:custGeom>
              <a:avLst/>
              <a:gdLst/>
              <a:ahLst/>
              <a:cxnLst/>
              <a:rect l="l" t="t" r="r" b="b"/>
              <a:pathLst>
                <a:path w="2965" h="12022" extrusionOk="0">
                  <a:moveTo>
                    <a:pt x="2801" y="1"/>
                  </a:moveTo>
                  <a:cubicBezTo>
                    <a:pt x="2744" y="1"/>
                    <a:pt x="2685" y="30"/>
                    <a:pt x="2658" y="97"/>
                  </a:cubicBezTo>
                  <a:cubicBezTo>
                    <a:pt x="2524" y="464"/>
                    <a:pt x="2424" y="864"/>
                    <a:pt x="2357" y="1265"/>
                  </a:cubicBezTo>
                  <a:cubicBezTo>
                    <a:pt x="2257" y="1632"/>
                    <a:pt x="2191" y="1999"/>
                    <a:pt x="2057" y="2366"/>
                  </a:cubicBezTo>
                  <a:cubicBezTo>
                    <a:pt x="1890" y="3133"/>
                    <a:pt x="1690" y="3933"/>
                    <a:pt x="1523" y="4667"/>
                  </a:cubicBezTo>
                  <a:cubicBezTo>
                    <a:pt x="1190" y="6202"/>
                    <a:pt x="823" y="7736"/>
                    <a:pt x="523" y="9270"/>
                  </a:cubicBezTo>
                  <a:lnTo>
                    <a:pt x="22" y="11906"/>
                  </a:lnTo>
                  <a:cubicBezTo>
                    <a:pt x="1" y="11971"/>
                    <a:pt x="36" y="12022"/>
                    <a:pt x="63" y="12022"/>
                  </a:cubicBezTo>
                  <a:cubicBezTo>
                    <a:pt x="77" y="12022"/>
                    <a:pt x="89" y="12007"/>
                    <a:pt x="89" y="11972"/>
                  </a:cubicBezTo>
                  <a:cubicBezTo>
                    <a:pt x="756" y="8904"/>
                    <a:pt x="1523" y="5835"/>
                    <a:pt x="2257" y="2799"/>
                  </a:cubicBezTo>
                  <a:cubicBezTo>
                    <a:pt x="2391" y="2366"/>
                    <a:pt x="2491" y="1965"/>
                    <a:pt x="2591" y="1498"/>
                  </a:cubicBezTo>
                  <a:cubicBezTo>
                    <a:pt x="2724" y="1098"/>
                    <a:pt x="2858" y="631"/>
                    <a:pt x="2924" y="164"/>
                  </a:cubicBezTo>
                  <a:cubicBezTo>
                    <a:pt x="2964" y="64"/>
                    <a:pt x="2885" y="1"/>
                    <a:pt x="28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57"/>
            <p:cNvSpPr/>
            <p:nvPr/>
          </p:nvSpPr>
          <p:spPr>
            <a:xfrm>
              <a:off x="5444575" y="3052375"/>
              <a:ext cx="105450" cy="206475"/>
            </a:xfrm>
            <a:custGeom>
              <a:avLst/>
              <a:gdLst/>
              <a:ahLst/>
              <a:cxnLst/>
              <a:rect l="l" t="t" r="r" b="b"/>
              <a:pathLst>
                <a:path w="4218" h="8259" extrusionOk="0">
                  <a:moveTo>
                    <a:pt x="4000" y="1"/>
                  </a:moveTo>
                  <a:cubicBezTo>
                    <a:pt x="3951" y="1"/>
                    <a:pt x="3904" y="23"/>
                    <a:pt x="3883" y="77"/>
                  </a:cubicBezTo>
                  <a:cubicBezTo>
                    <a:pt x="3215" y="1378"/>
                    <a:pt x="2582" y="2746"/>
                    <a:pt x="1948" y="4080"/>
                  </a:cubicBezTo>
                  <a:cubicBezTo>
                    <a:pt x="1314" y="5414"/>
                    <a:pt x="714" y="6749"/>
                    <a:pt x="47" y="8150"/>
                  </a:cubicBezTo>
                  <a:cubicBezTo>
                    <a:pt x="0" y="8196"/>
                    <a:pt x="67" y="8259"/>
                    <a:pt x="134" y="8259"/>
                  </a:cubicBezTo>
                  <a:cubicBezTo>
                    <a:pt x="164" y="8259"/>
                    <a:pt x="193" y="8247"/>
                    <a:pt x="213" y="8216"/>
                  </a:cubicBezTo>
                  <a:lnTo>
                    <a:pt x="2215" y="4214"/>
                  </a:lnTo>
                  <a:cubicBezTo>
                    <a:pt x="2882" y="2879"/>
                    <a:pt x="3582" y="1578"/>
                    <a:pt x="4149" y="211"/>
                  </a:cubicBezTo>
                  <a:cubicBezTo>
                    <a:pt x="4217" y="98"/>
                    <a:pt x="4102" y="1"/>
                    <a:pt x="40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57"/>
            <p:cNvSpPr/>
            <p:nvPr/>
          </p:nvSpPr>
          <p:spPr>
            <a:xfrm>
              <a:off x="5451825" y="3039850"/>
              <a:ext cx="97575" cy="111425"/>
            </a:xfrm>
            <a:custGeom>
              <a:avLst/>
              <a:gdLst/>
              <a:ahLst/>
              <a:cxnLst/>
              <a:rect l="l" t="t" r="r" b="b"/>
              <a:pathLst>
                <a:path w="3903" h="4457" extrusionOk="0">
                  <a:moveTo>
                    <a:pt x="3722" y="0"/>
                  </a:moveTo>
                  <a:cubicBezTo>
                    <a:pt x="3691" y="0"/>
                    <a:pt x="3658" y="13"/>
                    <a:pt x="3626" y="45"/>
                  </a:cubicBezTo>
                  <a:cubicBezTo>
                    <a:pt x="3026" y="778"/>
                    <a:pt x="2425" y="1479"/>
                    <a:pt x="1825" y="2179"/>
                  </a:cubicBezTo>
                  <a:cubicBezTo>
                    <a:pt x="1191" y="2880"/>
                    <a:pt x="590" y="3580"/>
                    <a:pt x="23" y="4348"/>
                  </a:cubicBezTo>
                  <a:cubicBezTo>
                    <a:pt x="0" y="4394"/>
                    <a:pt x="42" y="4457"/>
                    <a:pt x="103" y="4457"/>
                  </a:cubicBezTo>
                  <a:cubicBezTo>
                    <a:pt x="129" y="4457"/>
                    <a:pt x="160" y="4445"/>
                    <a:pt x="190" y="4414"/>
                  </a:cubicBezTo>
                  <a:cubicBezTo>
                    <a:pt x="824" y="3747"/>
                    <a:pt x="1424" y="3047"/>
                    <a:pt x="2025" y="2346"/>
                  </a:cubicBezTo>
                  <a:cubicBezTo>
                    <a:pt x="2625" y="1646"/>
                    <a:pt x="3259" y="912"/>
                    <a:pt x="3826" y="211"/>
                  </a:cubicBezTo>
                  <a:cubicBezTo>
                    <a:pt x="3903" y="135"/>
                    <a:pt x="3823" y="0"/>
                    <a:pt x="3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57"/>
            <p:cNvSpPr/>
            <p:nvPr/>
          </p:nvSpPr>
          <p:spPr>
            <a:xfrm>
              <a:off x="5527450" y="4374750"/>
              <a:ext cx="32200" cy="385950"/>
            </a:xfrm>
            <a:custGeom>
              <a:avLst/>
              <a:gdLst/>
              <a:ahLst/>
              <a:cxnLst/>
              <a:rect l="l" t="t" r="r" b="b"/>
              <a:pathLst>
                <a:path w="1288" h="15438" extrusionOk="0">
                  <a:moveTo>
                    <a:pt x="41" y="0"/>
                  </a:moveTo>
                  <a:cubicBezTo>
                    <a:pt x="18" y="0"/>
                    <a:pt x="1" y="8"/>
                    <a:pt x="1" y="20"/>
                  </a:cubicBezTo>
                  <a:cubicBezTo>
                    <a:pt x="1" y="1188"/>
                    <a:pt x="67" y="2322"/>
                    <a:pt x="101" y="3456"/>
                  </a:cubicBezTo>
                  <a:cubicBezTo>
                    <a:pt x="134" y="5491"/>
                    <a:pt x="267" y="7492"/>
                    <a:pt x="334" y="9527"/>
                  </a:cubicBezTo>
                  <a:cubicBezTo>
                    <a:pt x="401" y="10594"/>
                    <a:pt x="434" y="11595"/>
                    <a:pt x="501" y="12596"/>
                  </a:cubicBezTo>
                  <a:cubicBezTo>
                    <a:pt x="601" y="13496"/>
                    <a:pt x="668" y="14464"/>
                    <a:pt x="968" y="15331"/>
                  </a:cubicBezTo>
                  <a:cubicBezTo>
                    <a:pt x="982" y="15403"/>
                    <a:pt x="1047" y="15438"/>
                    <a:pt x="1112" y="15438"/>
                  </a:cubicBezTo>
                  <a:cubicBezTo>
                    <a:pt x="1198" y="15438"/>
                    <a:pt x="1287" y="15378"/>
                    <a:pt x="1268" y="15264"/>
                  </a:cubicBezTo>
                  <a:cubicBezTo>
                    <a:pt x="968" y="14197"/>
                    <a:pt x="901" y="13163"/>
                    <a:pt x="801" y="12095"/>
                  </a:cubicBezTo>
                  <a:cubicBezTo>
                    <a:pt x="601" y="8093"/>
                    <a:pt x="334" y="4090"/>
                    <a:pt x="134" y="87"/>
                  </a:cubicBezTo>
                  <a:cubicBezTo>
                    <a:pt x="134" y="23"/>
                    <a:pt x="80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57"/>
            <p:cNvSpPr/>
            <p:nvPr/>
          </p:nvSpPr>
          <p:spPr>
            <a:xfrm>
              <a:off x="5475750" y="4454475"/>
              <a:ext cx="79750" cy="297650"/>
            </a:xfrm>
            <a:custGeom>
              <a:avLst/>
              <a:gdLst/>
              <a:ahLst/>
              <a:cxnLst/>
              <a:rect l="l" t="t" r="r" b="b"/>
              <a:pathLst>
                <a:path w="3190" h="11906" extrusionOk="0">
                  <a:moveTo>
                    <a:pt x="0" y="0"/>
                  </a:moveTo>
                  <a:cubicBezTo>
                    <a:pt x="0" y="7"/>
                    <a:pt x="2" y="12"/>
                    <a:pt x="4" y="16"/>
                  </a:cubicBezTo>
                  <a:lnTo>
                    <a:pt x="4" y="16"/>
                  </a:lnTo>
                  <a:cubicBezTo>
                    <a:pt x="3" y="11"/>
                    <a:pt x="2" y="5"/>
                    <a:pt x="0" y="0"/>
                  </a:cubicBezTo>
                  <a:close/>
                  <a:moveTo>
                    <a:pt x="4" y="16"/>
                  </a:moveTo>
                  <a:lnTo>
                    <a:pt x="4" y="16"/>
                  </a:lnTo>
                  <a:cubicBezTo>
                    <a:pt x="203" y="911"/>
                    <a:pt x="369" y="1773"/>
                    <a:pt x="567" y="2635"/>
                  </a:cubicBezTo>
                  <a:cubicBezTo>
                    <a:pt x="968" y="4170"/>
                    <a:pt x="1335" y="5738"/>
                    <a:pt x="1702" y="7239"/>
                  </a:cubicBezTo>
                  <a:cubicBezTo>
                    <a:pt x="1868" y="7972"/>
                    <a:pt x="2069" y="8773"/>
                    <a:pt x="2302" y="9507"/>
                  </a:cubicBezTo>
                  <a:cubicBezTo>
                    <a:pt x="2369" y="9907"/>
                    <a:pt x="2502" y="10274"/>
                    <a:pt x="2569" y="10641"/>
                  </a:cubicBezTo>
                  <a:cubicBezTo>
                    <a:pt x="2702" y="11008"/>
                    <a:pt x="2769" y="11442"/>
                    <a:pt x="2902" y="11809"/>
                  </a:cubicBezTo>
                  <a:cubicBezTo>
                    <a:pt x="2929" y="11876"/>
                    <a:pt x="2984" y="11905"/>
                    <a:pt x="3036" y="11905"/>
                  </a:cubicBezTo>
                  <a:cubicBezTo>
                    <a:pt x="3114" y="11905"/>
                    <a:pt x="3189" y="11841"/>
                    <a:pt x="3169" y="11742"/>
                  </a:cubicBezTo>
                  <a:cubicBezTo>
                    <a:pt x="3136" y="11308"/>
                    <a:pt x="2969" y="10841"/>
                    <a:pt x="2836" y="10441"/>
                  </a:cubicBezTo>
                  <a:cubicBezTo>
                    <a:pt x="2736" y="10007"/>
                    <a:pt x="2636" y="9607"/>
                    <a:pt x="2502" y="9173"/>
                  </a:cubicBezTo>
                  <a:cubicBezTo>
                    <a:pt x="1702" y="6138"/>
                    <a:pt x="868" y="3102"/>
                    <a:pt x="134" y="67"/>
                  </a:cubicBezTo>
                  <a:cubicBezTo>
                    <a:pt x="134" y="33"/>
                    <a:pt x="100" y="33"/>
                    <a:pt x="67" y="33"/>
                  </a:cubicBezTo>
                  <a:cubicBezTo>
                    <a:pt x="40" y="33"/>
                    <a:pt x="13" y="33"/>
                    <a:pt x="4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57"/>
            <p:cNvSpPr/>
            <p:nvPr/>
          </p:nvSpPr>
          <p:spPr>
            <a:xfrm>
              <a:off x="5447650" y="4546825"/>
              <a:ext cx="109300" cy="203950"/>
            </a:xfrm>
            <a:custGeom>
              <a:avLst/>
              <a:gdLst/>
              <a:ahLst/>
              <a:cxnLst/>
              <a:rect l="l" t="t" r="r" b="b"/>
              <a:pathLst>
                <a:path w="4372" h="8158" extrusionOk="0">
                  <a:moveTo>
                    <a:pt x="120" y="1"/>
                  </a:moveTo>
                  <a:cubicBezTo>
                    <a:pt x="60" y="1"/>
                    <a:pt x="0" y="71"/>
                    <a:pt x="24" y="142"/>
                  </a:cubicBezTo>
                  <a:cubicBezTo>
                    <a:pt x="691" y="1443"/>
                    <a:pt x="1358" y="2777"/>
                    <a:pt x="2025" y="4112"/>
                  </a:cubicBezTo>
                  <a:cubicBezTo>
                    <a:pt x="2692" y="5446"/>
                    <a:pt x="3326" y="6780"/>
                    <a:pt x="4026" y="8081"/>
                  </a:cubicBezTo>
                  <a:cubicBezTo>
                    <a:pt x="4059" y="8135"/>
                    <a:pt x="4109" y="8158"/>
                    <a:pt x="4160" y="8158"/>
                  </a:cubicBezTo>
                  <a:cubicBezTo>
                    <a:pt x="4265" y="8158"/>
                    <a:pt x="4372" y="8060"/>
                    <a:pt x="4327" y="7948"/>
                  </a:cubicBezTo>
                  <a:cubicBezTo>
                    <a:pt x="3693" y="6613"/>
                    <a:pt x="2992" y="5279"/>
                    <a:pt x="2292" y="3978"/>
                  </a:cubicBezTo>
                  <a:cubicBezTo>
                    <a:pt x="1625" y="2644"/>
                    <a:pt x="924" y="1376"/>
                    <a:pt x="190" y="42"/>
                  </a:cubicBezTo>
                  <a:cubicBezTo>
                    <a:pt x="171" y="13"/>
                    <a:pt x="146" y="1"/>
                    <a:pt x="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57"/>
            <p:cNvSpPr/>
            <p:nvPr/>
          </p:nvSpPr>
          <p:spPr>
            <a:xfrm>
              <a:off x="5164700" y="4699650"/>
              <a:ext cx="386475" cy="52800"/>
            </a:xfrm>
            <a:custGeom>
              <a:avLst/>
              <a:gdLst/>
              <a:ahLst/>
              <a:cxnLst/>
              <a:rect l="l" t="t" r="r" b="b"/>
              <a:pathLst>
                <a:path w="15459" h="2112" extrusionOk="0">
                  <a:moveTo>
                    <a:pt x="134" y="0"/>
                  </a:moveTo>
                  <a:cubicBezTo>
                    <a:pt x="0" y="0"/>
                    <a:pt x="0" y="100"/>
                    <a:pt x="100" y="134"/>
                  </a:cubicBezTo>
                  <a:cubicBezTo>
                    <a:pt x="4103" y="534"/>
                    <a:pt x="8073" y="1001"/>
                    <a:pt x="12075" y="1468"/>
                  </a:cubicBezTo>
                  <a:cubicBezTo>
                    <a:pt x="13143" y="1601"/>
                    <a:pt x="14177" y="1701"/>
                    <a:pt x="15178" y="2102"/>
                  </a:cubicBezTo>
                  <a:cubicBezTo>
                    <a:pt x="15201" y="2108"/>
                    <a:pt x="15222" y="2111"/>
                    <a:pt x="15242" y="2111"/>
                  </a:cubicBezTo>
                  <a:cubicBezTo>
                    <a:pt x="15422" y="2111"/>
                    <a:pt x="15458" y="1861"/>
                    <a:pt x="15278" y="1801"/>
                  </a:cubicBezTo>
                  <a:cubicBezTo>
                    <a:pt x="14377" y="1434"/>
                    <a:pt x="13476" y="1301"/>
                    <a:pt x="12576" y="1201"/>
                  </a:cubicBezTo>
                  <a:cubicBezTo>
                    <a:pt x="11575" y="1101"/>
                    <a:pt x="10574" y="1001"/>
                    <a:pt x="9574" y="867"/>
                  </a:cubicBezTo>
                  <a:cubicBezTo>
                    <a:pt x="7572" y="667"/>
                    <a:pt x="5504" y="467"/>
                    <a:pt x="3503" y="300"/>
                  </a:cubicBezTo>
                  <a:cubicBezTo>
                    <a:pt x="2402" y="200"/>
                    <a:pt x="1268" y="100"/>
                    <a:pt x="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57"/>
            <p:cNvSpPr/>
            <p:nvPr/>
          </p:nvSpPr>
          <p:spPr>
            <a:xfrm>
              <a:off x="5247250" y="4652100"/>
              <a:ext cx="296650" cy="96000"/>
            </a:xfrm>
            <a:custGeom>
              <a:avLst/>
              <a:gdLst/>
              <a:ahLst/>
              <a:cxnLst/>
              <a:rect l="l" t="t" r="r" b="b"/>
              <a:pathLst>
                <a:path w="11866" h="3840" extrusionOk="0">
                  <a:moveTo>
                    <a:pt x="134" y="1"/>
                  </a:moveTo>
                  <a:cubicBezTo>
                    <a:pt x="34" y="1"/>
                    <a:pt x="1" y="67"/>
                    <a:pt x="101" y="101"/>
                  </a:cubicBezTo>
                  <a:cubicBezTo>
                    <a:pt x="3103" y="1035"/>
                    <a:pt x="6072" y="2036"/>
                    <a:pt x="9107" y="3003"/>
                  </a:cubicBezTo>
                  <a:cubicBezTo>
                    <a:pt x="9507" y="3103"/>
                    <a:pt x="9941" y="3270"/>
                    <a:pt x="10341" y="3403"/>
                  </a:cubicBezTo>
                  <a:cubicBezTo>
                    <a:pt x="10775" y="3537"/>
                    <a:pt x="11175" y="3737"/>
                    <a:pt x="11642" y="3837"/>
                  </a:cubicBezTo>
                  <a:cubicBezTo>
                    <a:pt x="11652" y="3839"/>
                    <a:pt x="11661" y="3840"/>
                    <a:pt x="11670" y="3840"/>
                  </a:cubicBezTo>
                  <a:cubicBezTo>
                    <a:pt x="11816" y="3840"/>
                    <a:pt x="11866" y="3601"/>
                    <a:pt x="11709" y="3570"/>
                  </a:cubicBezTo>
                  <a:cubicBezTo>
                    <a:pt x="11342" y="3403"/>
                    <a:pt x="10975" y="3303"/>
                    <a:pt x="10608" y="3136"/>
                  </a:cubicBezTo>
                  <a:lnTo>
                    <a:pt x="9474" y="2769"/>
                  </a:lnTo>
                  <a:cubicBezTo>
                    <a:pt x="8707" y="2536"/>
                    <a:pt x="7973" y="2269"/>
                    <a:pt x="7206" y="2069"/>
                  </a:cubicBezTo>
                  <a:lnTo>
                    <a:pt x="2702" y="701"/>
                  </a:lnTo>
                  <a:cubicBezTo>
                    <a:pt x="1835" y="434"/>
                    <a:pt x="1001" y="20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57"/>
            <p:cNvSpPr/>
            <p:nvPr/>
          </p:nvSpPr>
          <p:spPr>
            <a:xfrm>
              <a:off x="5339825" y="4628750"/>
              <a:ext cx="201300" cy="118175"/>
            </a:xfrm>
            <a:custGeom>
              <a:avLst/>
              <a:gdLst/>
              <a:ahLst/>
              <a:cxnLst/>
              <a:rect l="l" t="t" r="r" b="b"/>
              <a:pathLst>
                <a:path w="8052" h="4727" extrusionOk="0">
                  <a:moveTo>
                    <a:pt x="234" y="1"/>
                  </a:moveTo>
                  <a:cubicBezTo>
                    <a:pt x="100" y="1"/>
                    <a:pt x="0" y="134"/>
                    <a:pt x="100" y="168"/>
                  </a:cubicBezTo>
                  <a:cubicBezTo>
                    <a:pt x="1401" y="935"/>
                    <a:pt x="2635" y="1702"/>
                    <a:pt x="3936" y="2469"/>
                  </a:cubicBezTo>
                  <a:cubicBezTo>
                    <a:pt x="5171" y="3203"/>
                    <a:pt x="6471" y="4004"/>
                    <a:pt x="7772" y="4704"/>
                  </a:cubicBezTo>
                  <a:cubicBezTo>
                    <a:pt x="7798" y="4720"/>
                    <a:pt x="7823" y="4726"/>
                    <a:pt x="7847" y="4726"/>
                  </a:cubicBezTo>
                  <a:cubicBezTo>
                    <a:pt x="7974" y="4726"/>
                    <a:pt x="8052" y="4527"/>
                    <a:pt x="7939" y="4471"/>
                  </a:cubicBezTo>
                  <a:cubicBezTo>
                    <a:pt x="6672" y="3670"/>
                    <a:pt x="5337" y="2970"/>
                    <a:pt x="4103" y="2202"/>
                  </a:cubicBezTo>
                  <a:cubicBezTo>
                    <a:pt x="2802" y="1468"/>
                    <a:pt x="1501" y="768"/>
                    <a:pt x="2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57"/>
            <p:cNvSpPr/>
            <p:nvPr/>
          </p:nvSpPr>
          <p:spPr>
            <a:xfrm>
              <a:off x="5446950" y="4644875"/>
              <a:ext cx="107175" cy="102725"/>
            </a:xfrm>
            <a:custGeom>
              <a:avLst/>
              <a:gdLst/>
              <a:ahLst/>
              <a:cxnLst/>
              <a:rect l="l" t="t" r="r" b="b"/>
              <a:pathLst>
                <a:path w="4287" h="4109" extrusionOk="0">
                  <a:moveTo>
                    <a:pt x="131" y="1"/>
                  </a:moveTo>
                  <a:cubicBezTo>
                    <a:pt x="67" y="1"/>
                    <a:pt x="0" y="72"/>
                    <a:pt x="52" y="123"/>
                  </a:cubicBezTo>
                  <a:cubicBezTo>
                    <a:pt x="685" y="823"/>
                    <a:pt x="1353" y="1457"/>
                    <a:pt x="2020" y="2124"/>
                  </a:cubicBezTo>
                  <a:cubicBezTo>
                    <a:pt x="2687" y="2792"/>
                    <a:pt x="3354" y="3392"/>
                    <a:pt x="4021" y="4059"/>
                  </a:cubicBezTo>
                  <a:cubicBezTo>
                    <a:pt x="4047" y="4094"/>
                    <a:pt x="4080" y="4108"/>
                    <a:pt x="4112" y="4108"/>
                  </a:cubicBezTo>
                  <a:cubicBezTo>
                    <a:pt x="4203" y="4108"/>
                    <a:pt x="4287" y="3991"/>
                    <a:pt x="4188" y="3892"/>
                  </a:cubicBezTo>
                  <a:cubicBezTo>
                    <a:pt x="3521" y="3225"/>
                    <a:pt x="2854" y="2625"/>
                    <a:pt x="2186" y="1958"/>
                  </a:cubicBezTo>
                  <a:cubicBezTo>
                    <a:pt x="1519" y="1324"/>
                    <a:pt x="886" y="657"/>
                    <a:pt x="185" y="23"/>
                  </a:cubicBezTo>
                  <a:cubicBezTo>
                    <a:pt x="170" y="7"/>
                    <a:pt x="150" y="1"/>
                    <a:pt x="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7"/>
            <p:cNvSpPr/>
            <p:nvPr/>
          </p:nvSpPr>
          <p:spPr>
            <a:xfrm>
              <a:off x="4097125" y="4703800"/>
              <a:ext cx="385450" cy="63075"/>
            </a:xfrm>
            <a:custGeom>
              <a:avLst/>
              <a:gdLst/>
              <a:ahLst/>
              <a:cxnLst/>
              <a:rect l="l" t="t" r="r" b="b"/>
              <a:pathLst>
                <a:path w="15418" h="2523" extrusionOk="0">
                  <a:moveTo>
                    <a:pt x="15317" y="1"/>
                  </a:moveTo>
                  <a:lnTo>
                    <a:pt x="11948" y="368"/>
                  </a:lnTo>
                  <a:cubicBezTo>
                    <a:pt x="9946" y="635"/>
                    <a:pt x="7912" y="868"/>
                    <a:pt x="5910" y="1135"/>
                  </a:cubicBezTo>
                  <a:cubicBezTo>
                    <a:pt x="4910" y="1302"/>
                    <a:pt x="3909" y="1369"/>
                    <a:pt x="2908" y="1535"/>
                  </a:cubicBezTo>
                  <a:cubicBezTo>
                    <a:pt x="1974" y="1669"/>
                    <a:pt x="1007" y="1836"/>
                    <a:pt x="173" y="2202"/>
                  </a:cubicBezTo>
                  <a:cubicBezTo>
                    <a:pt x="1" y="2289"/>
                    <a:pt x="51" y="2523"/>
                    <a:pt x="195" y="2523"/>
                  </a:cubicBezTo>
                  <a:cubicBezTo>
                    <a:pt x="219" y="2523"/>
                    <a:pt x="245" y="2517"/>
                    <a:pt x="273" y="2503"/>
                  </a:cubicBezTo>
                  <a:cubicBezTo>
                    <a:pt x="1274" y="2136"/>
                    <a:pt x="2308" y="1969"/>
                    <a:pt x="3408" y="1802"/>
                  </a:cubicBezTo>
                  <a:cubicBezTo>
                    <a:pt x="7345" y="1268"/>
                    <a:pt x="11347" y="701"/>
                    <a:pt x="15317" y="168"/>
                  </a:cubicBezTo>
                  <a:cubicBezTo>
                    <a:pt x="15417" y="134"/>
                    <a:pt x="15350" y="34"/>
                    <a:pt x="153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7"/>
            <p:cNvSpPr/>
            <p:nvPr/>
          </p:nvSpPr>
          <p:spPr>
            <a:xfrm>
              <a:off x="4102875" y="4660200"/>
              <a:ext cx="294100" cy="103150"/>
            </a:xfrm>
            <a:custGeom>
              <a:avLst/>
              <a:gdLst/>
              <a:ahLst/>
              <a:cxnLst/>
              <a:rect l="l" t="t" r="r" b="b"/>
              <a:pathLst>
                <a:path w="11764" h="4126" extrusionOk="0">
                  <a:moveTo>
                    <a:pt x="11715" y="0"/>
                  </a:moveTo>
                  <a:cubicBezTo>
                    <a:pt x="11692" y="0"/>
                    <a:pt x="11660" y="12"/>
                    <a:pt x="11618" y="44"/>
                  </a:cubicBezTo>
                  <a:cubicBezTo>
                    <a:pt x="10784" y="277"/>
                    <a:pt x="9917" y="577"/>
                    <a:pt x="9083" y="844"/>
                  </a:cubicBezTo>
                  <a:cubicBezTo>
                    <a:pt x="7582" y="1278"/>
                    <a:pt x="6114" y="1778"/>
                    <a:pt x="4613" y="2279"/>
                  </a:cubicBezTo>
                  <a:cubicBezTo>
                    <a:pt x="3879" y="2545"/>
                    <a:pt x="3112" y="2846"/>
                    <a:pt x="2378" y="3079"/>
                  </a:cubicBezTo>
                  <a:cubicBezTo>
                    <a:pt x="2044" y="3213"/>
                    <a:pt x="1644" y="3346"/>
                    <a:pt x="1277" y="3446"/>
                  </a:cubicBezTo>
                  <a:cubicBezTo>
                    <a:pt x="910" y="3580"/>
                    <a:pt x="543" y="3713"/>
                    <a:pt x="176" y="3880"/>
                  </a:cubicBezTo>
                  <a:cubicBezTo>
                    <a:pt x="1" y="3938"/>
                    <a:pt x="56" y="4125"/>
                    <a:pt x="185" y="4125"/>
                  </a:cubicBezTo>
                  <a:cubicBezTo>
                    <a:pt x="203" y="4125"/>
                    <a:pt x="223" y="4121"/>
                    <a:pt x="243" y="4113"/>
                  </a:cubicBezTo>
                  <a:cubicBezTo>
                    <a:pt x="710" y="4013"/>
                    <a:pt x="1110" y="3846"/>
                    <a:pt x="1544" y="3680"/>
                  </a:cubicBezTo>
                  <a:cubicBezTo>
                    <a:pt x="1944" y="3513"/>
                    <a:pt x="2378" y="3379"/>
                    <a:pt x="2778" y="3213"/>
                  </a:cubicBezTo>
                  <a:cubicBezTo>
                    <a:pt x="5747" y="2112"/>
                    <a:pt x="8716" y="1078"/>
                    <a:pt x="11718" y="77"/>
                  </a:cubicBezTo>
                  <a:cubicBezTo>
                    <a:pt x="11763" y="54"/>
                    <a:pt x="11762" y="0"/>
                    <a:pt x="1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7"/>
            <p:cNvSpPr/>
            <p:nvPr/>
          </p:nvSpPr>
          <p:spPr>
            <a:xfrm>
              <a:off x="4107650" y="4639525"/>
              <a:ext cx="196850" cy="123250"/>
            </a:xfrm>
            <a:custGeom>
              <a:avLst/>
              <a:gdLst/>
              <a:ahLst/>
              <a:cxnLst/>
              <a:rect l="l" t="t" r="r" b="b"/>
              <a:pathLst>
                <a:path w="7874" h="4930" extrusionOk="0">
                  <a:moveTo>
                    <a:pt x="7753" y="0"/>
                  </a:moveTo>
                  <a:cubicBezTo>
                    <a:pt x="7731" y="0"/>
                    <a:pt x="7708" y="10"/>
                    <a:pt x="7691" y="37"/>
                  </a:cubicBezTo>
                  <a:cubicBezTo>
                    <a:pt x="6423" y="771"/>
                    <a:pt x="5156" y="1538"/>
                    <a:pt x="3888" y="2305"/>
                  </a:cubicBezTo>
                  <a:cubicBezTo>
                    <a:pt x="2654" y="3106"/>
                    <a:pt x="1353" y="3839"/>
                    <a:pt x="85" y="4673"/>
                  </a:cubicBezTo>
                  <a:cubicBezTo>
                    <a:pt x="1" y="4730"/>
                    <a:pt x="59" y="4929"/>
                    <a:pt x="180" y="4929"/>
                  </a:cubicBezTo>
                  <a:cubicBezTo>
                    <a:pt x="202" y="4929"/>
                    <a:pt x="226" y="4922"/>
                    <a:pt x="252" y="4907"/>
                  </a:cubicBezTo>
                  <a:cubicBezTo>
                    <a:pt x="1520" y="4173"/>
                    <a:pt x="2754" y="3339"/>
                    <a:pt x="4022" y="2539"/>
                  </a:cubicBezTo>
                  <a:cubicBezTo>
                    <a:pt x="5322" y="1705"/>
                    <a:pt x="6557" y="904"/>
                    <a:pt x="7824" y="103"/>
                  </a:cubicBezTo>
                  <a:cubicBezTo>
                    <a:pt x="7873" y="79"/>
                    <a:pt x="7814" y="0"/>
                    <a:pt x="77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7"/>
            <p:cNvSpPr/>
            <p:nvPr/>
          </p:nvSpPr>
          <p:spPr>
            <a:xfrm>
              <a:off x="4106300" y="4368975"/>
              <a:ext cx="22675" cy="386675"/>
            </a:xfrm>
            <a:custGeom>
              <a:avLst/>
              <a:gdLst/>
              <a:ahLst/>
              <a:cxnLst/>
              <a:rect l="l" t="t" r="r" b="b"/>
              <a:pathLst>
                <a:path w="907" h="15467" extrusionOk="0">
                  <a:moveTo>
                    <a:pt x="840" y="1"/>
                  </a:moveTo>
                  <a:cubicBezTo>
                    <a:pt x="807" y="1"/>
                    <a:pt x="773" y="18"/>
                    <a:pt x="773" y="51"/>
                  </a:cubicBezTo>
                  <a:cubicBezTo>
                    <a:pt x="640" y="4054"/>
                    <a:pt x="540" y="8090"/>
                    <a:pt x="406" y="12093"/>
                  </a:cubicBezTo>
                  <a:cubicBezTo>
                    <a:pt x="373" y="13194"/>
                    <a:pt x="306" y="14228"/>
                    <a:pt x="39" y="15262"/>
                  </a:cubicBezTo>
                  <a:cubicBezTo>
                    <a:pt x="0" y="15398"/>
                    <a:pt x="86" y="15466"/>
                    <a:pt x="171" y="15466"/>
                  </a:cubicBezTo>
                  <a:cubicBezTo>
                    <a:pt x="232" y="15466"/>
                    <a:pt x="292" y="15431"/>
                    <a:pt x="306" y="15362"/>
                  </a:cubicBezTo>
                  <a:cubicBezTo>
                    <a:pt x="606" y="14461"/>
                    <a:pt x="640" y="13527"/>
                    <a:pt x="706" y="12593"/>
                  </a:cubicBezTo>
                  <a:cubicBezTo>
                    <a:pt x="740" y="11593"/>
                    <a:pt x="740" y="10559"/>
                    <a:pt x="773" y="9558"/>
                  </a:cubicBezTo>
                  <a:cubicBezTo>
                    <a:pt x="807" y="7523"/>
                    <a:pt x="873" y="5522"/>
                    <a:pt x="907" y="3453"/>
                  </a:cubicBezTo>
                  <a:lnTo>
                    <a:pt x="907" y="51"/>
                  </a:lnTo>
                  <a:cubicBezTo>
                    <a:pt x="907" y="18"/>
                    <a:pt x="873" y="1"/>
                    <a:pt x="8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57"/>
            <p:cNvSpPr/>
            <p:nvPr/>
          </p:nvSpPr>
          <p:spPr>
            <a:xfrm>
              <a:off x="4108450" y="4448625"/>
              <a:ext cx="74175" cy="300150"/>
            </a:xfrm>
            <a:custGeom>
              <a:avLst/>
              <a:gdLst/>
              <a:ahLst/>
              <a:cxnLst/>
              <a:rect l="l" t="t" r="r" b="b"/>
              <a:pathLst>
                <a:path w="2967" h="12006" extrusionOk="0">
                  <a:moveTo>
                    <a:pt x="2888" y="1"/>
                  </a:moveTo>
                  <a:cubicBezTo>
                    <a:pt x="2870" y="1"/>
                    <a:pt x="2855" y="12"/>
                    <a:pt x="2855" y="34"/>
                  </a:cubicBezTo>
                  <a:cubicBezTo>
                    <a:pt x="2188" y="3136"/>
                    <a:pt x="1454" y="6172"/>
                    <a:pt x="687" y="9207"/>
                  </a:cubicBezTo>
                  <a:cubicBezTo>
                    <a:pt x="554" y="9641"/>
                    <a:pt x="487" y="10041"/>
                    <a:pt x="354" y="10508"/>
                  </a:cubicBezTo>
                  <a:cubicBezTo>
                    <a:pt x="220" y="10908"/>
                    <a:pt x="120" y="11375"/>
                    <a:pt x="20" y="11842"/>
                  </a:cubicBezTo>
                  <a:cubicBezTo>
                    <a:pt x="0" y="11942"/>
                    <a:pt x="75" y="12006"/>
                    <a:pt x="160" y="12006"/>
                  </a:cubicBezTo>
                  <a:cubicBezTo>
                    <a:pt x="218" y="12006"/>
                    <a:pt x="280" y="11976"/>
                    <a:pt x="320" y="11909"/>
                  </a:cubicBezTo>
                  <a:cubicBezTo>
                    <a:pt x="454" y="11542"/>
                    <a:pt x="520" y="11142"/>
                    <a:pt x="587" y="10742"/>
                  </a:cubicBezTo>
                  <a:cubicBezTo>
                    <a:pt x="687" y="10375"/>
                    <a:pt x="754" y="10008"/>
                    <a:pt x="887" y="9641"/>
                  </a:cubicBezTo>
                  <a:cubicBezTo>
                    <a:pt x="1054" y="8874"/>
                    <a:pt x="1254" y="8073"/>
                    <a:pt x="1421" y="7339"/>
                  </a:cubicBezTo>
                  <a:cubicBezTo>
                    <a:pt x="1788" y="5805"/>
                    <a:pt x="2155" y="4304"/>
                    <a:pt x="2422" y="2736"/>
                  </a:cubicBezTo>
                  <a:lnTo>
                    <a:pt x="2922" y="134"/>
                  </a:lnTo>
                  <a:cubicBezTo>
                    <a:pt x="2967" y="45"/>
                    <a:pt x="2922" y="1"/>
                    <a:pt x="2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57"/>
            <p:cNvSpPr/>
            <p:nvPr/>
          </p:nvSpPr>
          <p:spPr>
            <a:xfrm>
              <a:off x="4108650" y="4538925"/>
              <a:ext cx="104550" cy="206850"/>
            </a:xfrm>
            <a:custGeom>
              <a:avLst/>
              <a:gdLst/>
              <a:ahLst/>
              <a:cxnLst/>
              <a:rect l="l" t="t" r="r" b="b"/>
              <a:pathLst>
                <a:path w="4182" h="8274" extrusionOk="0">
                  <a:moveTo>
                    <a:pt x="4068" y="1"/>
                  </a:moveTo>
                  <a:cubicBezTo>
                    <a:pt x="4045" y="1"/>
                    <a:pt x="4025" y="16"/>
                    <a:pt x="4015" y="58"/>
                  </a:cubicBezTo>
                  <a:lnTo>
                    <a:pt x="2013" y="4061"/>
                  </a:lnTo>
                  <a:cubicBezTo>
                    <a:pt x="1346" y="5395"/>
                    <a:pt x="646" y="6696"/>
                    <a:pt x="45" y="8064"/>
                  </a:cubicBezTo>
                  <a:cubicBezTo>
                    <a:pt x="0" y="8176"/>
                    <a:pt x="123" y="8274"/>
                    <a:pt x="227" y="8274"/>
                  </a:cubicBezTo>
                  <a:cubicBezTo>
                    <a:pt x="278" y="8274"/>
                    <a:pt x="324" y="8251"/>
                    <a:pt x="346" y="8197"/>
                  </a:cubicBezTo>
                  <a:cubicBezTo>
                    <a:pt x="1013" y="6896"/>
                    <a:pt x="1647" y="5528"/>
                    <a:pt x="2280" y="4194"/>
                  </a:cubicBezTo>
                  <a:cubicBezTo>
                    <a:pt x="2881" y="2860"/>
                    <a:pt x="3515" y="1526"/>
                    <a:pt x="4182" y="125"/>
                  </a:cubicBezTo>
                  <a:cubicBezTo>
                    <a:pt x="4182" y="79"/>
                    <a:pt x="4118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57"/>
            <p:cNvSpPr/>
            <p:nvPr/>
          </p:nvSpPr>
          <p:spPr>
            <a:xfrm>
              <a:off x="4108550" y="4646875"/>
              <a:ext cx="97475" cy="111550"/>
            </a:xfrm>
            <a:custGeom>
              <a:avLst/>
              <a:gdLst/>
              <a:ahLst/>
              <a:cxnLst/>
              <a:rect l="l" t="t" r="r" b="b"/>
              <a:pathLst>
                <a:path w="3899" h="4462" extrusionOk="0">
                  <a:moveTo>
                    <a:pt x="3794" y="1"/>
                  </a:moveTo>
                  <a:cubicBezTo>
                    <a:pt x="3763" y="1"/>
                    <a:pt x="3726" y="13"/>
                    <a:pt x="3685" y="43"/>
                  </a:cubicBezTo>
                  <a:cubicBezTo>
                    <a:pt x="3052" y="710"/>
                    <a:pt x="2484" y="1411"/>
                    <a:pt x="1851" y="2111"/>
                  </a:cubicBezTo>
                  <a:cubicBezTo>
                    <a:pt x="1250" y="2812"/>
                    <a:pt x="650" y="3545"/>
                    <a:pt x="49" y="4246"/>
                  </a:cubicBezTo>
                  <a:cubicBezTo>
                    <a:pt x="0" y="4345"/>
                    <a:pt x="79" y="4462"/>
                    <a:pt x="163" y="4462"/>
                  </a:cubicBezTo>
                  <a:cubicBezTo>
                    <a:pt x="193" y="4462"/>
                    <a:pt x="224" y="4447"/>
                    <a:pt x="250" y="4413"/>
                  </a:cubicBezTo>
                  <a:cubicBezTo>
                    <a:pt x="850" y="3679"/>
                    <a:pt x="1484" y="2978"/>
                    <a:pt x="2051" y="2278"/>
                  </a:cubicBezTo>
                  <a:cubicBezTo>
                    <a:pt x="2685" y="1577"/>
                    <a:pt x="3318" y="877"/>
                    <a:pt x="3852" y="110"/>
                  </a:cubicBezTo>
                  <a:cubicBezTo>
                    <a:pt x="3899" y="63"/>
                    <a:pt x="3864" y="1"/>
                    <a:pt x="37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640080" y="1024128"/>
            <a:ext cx="4361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>
                <a:solidFill>
                  <a:schemeClr val="bg2"/>
                </a:solidFill>
                <a:latin typeface="Bookman Old Style" pitchFamily="18" charset="0"/>
              </a:rPr>
              <a:t>-Мисија на челу са Константином(Ћирилом) и Методијем </a:t>
            </a:r>
          </a:p>
          <a:p>
            <a:endParaRPr lang="sr-Cyrl-BA" sz="2000" dirty="0">
              <a:solidFill>
                <a:schemeClr val="bg2"/>
              </a:solidFill>
              <a:latin typeface="Bookman Old Style" pitchFamily="18" charset="0"/>
            </a:endParaRPr>
          </a:p>
          <a:p>
            <a:r>
              <a:rPr lang="sr-Cyrl-BA" sz="2000" dirty="0">
                <a:solidFill>
                  <a:schemeClr val="bg2"/>
                </a:solidFill>
                <a:latin typeface="Bookman Old Style" pitchFamily="18" charset="0"/>
              </a:rPr>
              <a:t>-Азбука – глагољица</a:t>
            </a:r>
          </a:p>
          <a:p>
            <a:endParaRPr lang="sr-Cyrl-BA" sz="2000" dirty="0">
              <a:solidFill>
                <a:schemeClr val="bg2"/>
              </a:solidFill>
              <a:latin typeface="Bookman Old Style" pitchFamily="18" charset="0"/>
            </a:endParaRPr>
          </a:p>
          <a:p>
            <a:r>
              <a:rPr lang="sr-Cyrl-BA" sz="2000" dirty="0">
                <a:solidFill>
                  <a:schemeClr val="bg2"/>
                </a:solidFill>
                <a:latin typeface="Bookman Old Style" pitchFamily="18" charset="0"/>
              </a:rPr>
              <a:t>-Старословенски језик</a:t>
            </a:r>
            <a:br>
              <a:rPr lang="sr-Cyrl-BA" sz="2000" dirty="0">
                <a:solidFill>
                  <a:schemeClr val="bg2"/>
                </a:solidFill>
                <a:latin typeface="Bookman Old Style" pitchFamily="18" charset="0"/>
              </a:rPr>
            </a:br>
            <a:r>
              <a:rPr lang="sr-Cyrl-BA" sz="2000" dirty="0">
                <a:solidFill>
                  <a:schemeClr val="bg2"/>
                </a:solidFill>
                <a:latin typeface="Bookman Old Style" pitchFamily="18" charset="0"/>
              </a:rPr>
              <a:t>’’Колико гласова,толико слова’’</a:t>
            </a:r>
          </a:p>
          <a:p>
            <a:endParaRPr lang="en-US" sz="2000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pic>
        <p:nvPicPr>
          <p:cNvPr id="134" name="Picture 133" descr="ggg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848" y="832104"/>
            <a:ext cx="2935224" cy="3447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39"/>
          <p:cNvSpPr/>
          <p:nvPr/>
        </p:nvSpPr>
        <p:spPr>
          <a:xfrm flipH="1">
            <a:off x="3021548" y="1069920"/>
            <a:ext cx="3100799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417320" y="210312"/>
            <a:ext cx="6345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000" b="1" dirty="0">
                <a:solidFill>
                  <a:schemeClr val="bg2"/>
                </a:solidFill>
                <a:latin typeface="Bookman Old Style" pitchFamily="18" charset="0"/>
              </a:rPr>
              <a:t>НАЈПОЗНАТИЈА ДЈЕЛА ПИСАНА ГЛАГОЉИЦОМ</a:t>
            </a:r>
            <a:endParaRPr lang="en-US" sz="2000" b="1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pic>
        <p:nvPicPr>
          <p:cNvPr id="6" name="Picture 5" descr="mihanovicev odloma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009540">
            <a:off x="398147" y="2290192"/>
            <a:ext cx="2209799" cy="165735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7200" y="1207008"/>
            <a:ext cx="2039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sr-Cyrl-BA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МИХАНОВИЋЕВ </a:t>
            </a:r>
          </a:p>
          <a:p>
            <a:pPr algn="ctr"/>
            <a:r>
              <a:rPr lang="sr-Cyrl-BA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ОДЛОМАК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8" name="Picture 7" descr="marijino jevandjelj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39302">
            <a:off x="3299563" y="1861471"/>
            <a:ext cx="2100438" cy="255553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310128" y="1152144"/>
            <a:ext cx="2487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sr-Cyrl-BA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МАРИЈИНО </a:t>
            </a:r>
          </a:p>
          <a:p>
            <a:pPr algn="ctr"/>
            <a:r>
              <a:rPr lang="sr-Cyrl-BA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ЈЕВАНЂЕЉЕ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" name="Picture 9" descr="grskovicev odloma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52770">
            <a:off x="6652310" y="1871645"/>
            <a:ext cx="2005986" cy="25291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81928" y="1133856"/>
            <a:ext cx="2231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sr-Cyrl-BA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ГРШКОВИЋЕВ ОДЛОМАК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40"/>
          <p:cNvSpPr txBox="1">
            <a:spLocks noGrp="1"/>
          </p:cNvSpPr>
          <p:nvPr>
            <p:ph type="title"/>
          </p:nvPr>
        </p:nvSpPr>
        <p:spPr>
          <a:xfrm flipH="1">
            <a:off x="399350" y="1908065"/>
            <a:ext cx="46847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dirty="0"/>
              <a:t>КЛИМЕНТ ОХРИДСКИ</a:t>
            </a:r>
            <a:endParaRPr dirty="0"/>
          </a:p>
        </p:txBody>
      </p:sp>
      <p:grpSp>
        <p:nvGrpSpPr>
          <p:cNvPr id="910" name="Google Shape;910;p40"/>
          <p:cNvGrpSpPr/>
          <p:nvPr/>
        </p:nvGrpSpPr>
        <p:grpSpPr>
          <a:xfrm>
            <a:off x="5328546" y="613244"/>
            <a:ext cx="3486221" cy="3917012"/>
            <a:chOff x="1915700" y="2891575"/>
            <a:chExt cx="1725425" cy="2005125"/>
          </a:xfrm>
        </p:grpSpPr>
        <p:sp>
          <p:nvSpPr>
            <p:cNvPr id="911" name="Google Shape;911;p40"/>
            <p:cNvSpPr/>
            <p:nvPr/>
          </p:nvSpPr>
          <p:spPr>
            <a:xfrm>
              <a:off x="2069975" y="3051575"/>
              <a:ext cx="20050" cy="578425"/>
            </a:xfrm>
            <a:custGeom>
              <a:avLst/>
              <a:gdLst/>
              <a:ahLst/>
              <a:cxnLst/>
              <a:rect l="l" t="t" r="r" b="b"/>
              <a:pathLst>
                <a:path w="802" h="23137" extrusionOk="0">
                  <a:moveTo>
                    <a:pt x="284" y="1"/>
                  </a:moveTo>
                  <a:cubicBezTo>
                    <a:pt x="209" y="1"/>
                    <a:pt x="134" y="59"/>
                    <a:pt x="134" y="176"/>
                  </a:cubicBezTo>
                  <a:cubicBezTo>
                    <a:pt x="134" y="3178"/>
                    <a:pt x="1" y="6114"/>
                    <a:pt x="1" y="9116"/>
                  </a:cubicBezTo>
                  <a:cubicBezTo>
                    <a:pt x="1" y="12118"/>
                    <a:pt x="101" y="15087"/>
                    <a:pt x="134" y="18089"/>
                  </a:cubicBezTo>
                  <a:cubicBezTo>
                    <a:pt x="134" y="18923"/>
                    <a:pt x="134" y="19723"/>
                    <a:pt x="168" y="20557"/>
                  </a:cubicBezTo>
                  <a:cubicBezTo>
                    <a:pt x="168" y="21391"/>
                    <a:pt x="168" y="22225"/>
                    <a:pt x="301" y="23059"/>
                  </a:cubicBezTo>
                  <a:cubicBezTo>
                    <a:pt x="301" y="23098"/>
                    <a:pt x="357" y="23136"/>
                    <a:pt x="410" y="23136"/>
                  </a:cubicBezTo>
                  <a:cubicBezTo>
                    <a:pt x="449" y="23136"/>
                    <a:pt x="487" y="23115"/>
                    <a:pt x="501" y="23059"/>
                  </a:cubicBezTo>
                  <a:cubicBezTo>
                    <a:pt x="635" y="22359"/>
                    <a:pt x="635" y="21591"/>
                    <a:pt x="668" y="20891"/>
                  </a:cubicBezTo>
                  <a:cubicBezTo>
                    <a:pt x="701" y="20124"/>
                    <a:pt x="701" y="19423"/>
                    <a:pt x="701" y="18689"/>
                  </a:cubicBezTo>
                  <a:cubicBezTo>
                    <a:pt x="701" y="17188"/>
                    <a:pt x="701" y="15687"/>
                    <a:pt x="768" y="14186"/>
                  </a:cubicBezTo>
                  <a:cubicBezTo>
                    <a:pt x="801" y="11184"/>
                    <a:pt x="801" y="8215"/>
                    <a:pt x="668" y="5213"/>
                  </a:cubicBezTo>
                  <a:cubicBezTo>
                    <a:pt x="601" y="3545"/>
                    <a:pt x="468" y="1844"/>
                    <a:pt x="434" y="176"/>
                  </a:cubicBezTo>
                  <a:cubicBezTo>
                    <a:pt x="434" y="59"/>
                    <a:pt x="359" y="1"/>
                    <a:pt x="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0"/>
            <p:cNvSpPr/>
            <p:nvPr/>
          </p:nvSpPr>
          <p:spPr>
            <a:xfrm>
              <a:off x="2074975" y="3043450"/>
              <a:ext cx="574600" cy="18625"/>
            </a:xfrm>
            <a:custGeom>
              <a:avLst/>
              <a:gdLst/>
              <a:ahLst/>
              <a:cxnLst/>
              <a:rect l="l" t="t" r="r" b="b"/>
              <a:pathLst>
                <a:path w="22984" h="745" extrusionOk="0">
                  <a:moveTo>
                    <a:pt x="5271" y="1"/>
                  </a:moveTo>
                  <a:cubicBezTo>
                    <a:pt x="3604" y="1"/>
                    <a:pt x="1969" y="34"/>
                    <a:pt x="301" y="67"/>
                  </a:cubicBezTo>
                  <a:cubicBezTo>
                    <a:pt x="1" y="67"/>
                    <a:pt x="1" y="534"/>
                    <a:pt x="301" y="534"/>
                  </a:cubicBezTo>
                  <a:cubicBezTo>
                    <a:pt x="2319" y="604"/>
                    <a:pt x="4337" y="621"/>
                    <a:pt x="6353" y="621"/>
                  </a:cubicBezTo>
                  <a:cubicBezTo>
                    <a:pt x="8387" y="621"/>
                    <a:pt x="10420" y="603"/>
                    <a:pt x="12450" y="603"/>
                  </a:cubicBezTo>
                  <a:cubicBezTo>
                    <a:pt x="14229" y="603"/>
                    <a:pt x="16006" y="617"/>
                    <a:pt x="17780" y="668"/>
                  </a:cubicBezTo>
                  <a:cubicBezTo>
                    <a:pt x="18919" y="691"/>
                    <a:pt x="20043" y="744"/>
                    <a:pt x="21172" y="744"/>
                  </a:cubicBezTo>
                  <a:cubicBezTo>
                    <a:pt x="21696" y="744"/>
                    <a:pt x="22222" y="733"/>
                    <a:pt x="22751" y="701"/>
                  </a:cubicBezTo>
                  <a:cubicBezTo>
                    <a:pt x="22762" y="703"/>
                    <a:pt x="22772" y="704"/>
                    <a:pt x="22782" y="704"/>
                  </a:cubicBezTo>
                  <a:cubicBezTo>
                    <a:pt x="22983" y="704"/>
                    <a:pt x="22973" y="399"/>
                    <a:pt x="22751" y="368"/>
                  </a:cubicBezTo>
                  <a:cubicBezTo>
                    <a:pt x="21283" y="234"/>
                    <a:pt x="19782" y="234"/>
                    <a:pt x="18314" y="234"/>
                  </a:cubicBezTo>
                  <a:cubicBezTo>
                    <a:pt x="16846" y="234"/>
                    <a:pt x="15412" y="201"/>
                    <a:pt x="13978" y="167"/>
                  </a:cubicBezTo>
                  <a:cubicBezTo>
                    <a:pt x="11076" y="67"/>
                    <a:pt x="8173" y="1"/>
                    <a:pt x="5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0"/>
            <p:cNvSpPr/>
            <p:nvPr/>
          </p:nvSpPr>
          <p:spPr>
            <a:xfrm>
              <a:off x="2069975" y="2959825"/>
              <a:ext cx="306925" cy="96525"/>
            </a:xfrm>
            <a:custGeom>
              <a:avLst/>
              <a:gdLst/>
              <a:ahLst/>
              <a:cxnLst/>
              <a:rect l="l" t="t" r="r" b="b"/>
              <a:pathLst>
                <a:path w="12277" h="3861" extrusionOk="0">
                  <a:moveTo>
                    <a:pt x="10372" y="1"/>
                  </a:moveTo>
                  <a:cubicBezTo>
                    <a:pt x="10033" y="1"/>
                    <a:pt x="9689" y="65"/>
                    <a:pt x="9374" y="143"/>
                  </a:cubicBezTo>
                  <a:cubicBezTo>
                    <a:pt x="8040" y="510"/>
                    <a:pt x="6972" y="1411"/>
                    <a:pt x="5805" y="2178"/>
                  </a:cubicBezTo>
                  <a:cubicBezTo>
                    <a:pt x="5038" y="2645"/>
                    <a:pt x="4271" y="2912"/>
                    <a:pt x="3370" y="3079"/>
                  </a:cubicBezTo>
                  <a:cubicBezTo>
                    <a:pt x="2369" y="3246"/>
                    <a:pt x="1335" y="3379"/>
                    <a:pt x="301" y="3412"/>
                  </a:cubicBezTo>
                  <a:cubicBezTo>
                    <a:pt x="1" y="3412"/>
                    <a:pt x="1" y="3846"/>
                    <a:pt x="301" y="3846"/>
                  </a:cubicBezTo>
                  <a:cubicBezTo>
                    <a:pt x="598" y="3854"/>
                    <a:pt x="898" y="3860"/>
                    <a:pt x="1200" y="3860"/>
                  </a:cubicBezTo>
                  <a:cubicBezTo>
                    <a:pt x="2156" y="3860"/>
                    <a:pt x="3133" y="3799"/>
                    <a:pt x="4070" y="3546"/>
                  </a:cubicBezTo>
                  <a:cubicBezTo>
                    <a:pt x="5138" y="3312"/>
                    <a:pt x="6038" y="2712"/>
                    <a:pt x="6906" y="2145"/>
                  </a:cubicBezTo>
                  <a:cubicBezTo>
                    <a:pt x="7740" y="1578"/>
                    <a:pt x="8574" y="977"/>
                    <a:pt x="9608" y="710"/>
                  </a:cubicBezTo>
                  <a:cubicBezTo>
                    <a:pt x="9799" y="652"/>
                    <a:pt x="10028" y="612"/>
                    <a:pt x="10260" y="612"/>
                  </a:cubicBezTo>
                  <a:cubicBezTo>
                    <a:pt x="10554" y="612"/>
                    <a:pt x="10851" y="676"/>
                    <a:pt x="11075" y="844"/>
                  </a:cubicBezTo>
                  <a:cubicBezTo>
                    <a:pt x="11509" y="1177"/>
                    <a:pt x="11676" y="1845"/>
                    <a:pt x="11576" y="2378"/>
                  </a:cubicBezTo>
                  <a:cubicBezTo>
                    <a:pt x="11505" y="2804"/>
                    <a:pt x="11099" y="3028"/>
                    <a:pt x="10703" y="3028"/>
                  </a:cubicBezTo>
                  <a:cubicBezTo>
                    <a:pt x="10540" y="3028"/>
                    <a:pt x="10378" y="2990"/>
                    <a:pt x="10241" y="2912"/>
                  </a:cubicBezTo>
                  <a:cubicBezTo>
                    <a:pt x="10041" y="2812"/>
                    <a:pt x="9875" y="2545"/>
                    <a:pt x="9908" y="2312"/>
                  </a:cubicBezTo>
                  <a:cubicBezTo>
                    <a:pt x="9946" y="2140"/>
                    <a:pt x="10126" y="2023"/>
                    <a:pt x="10248" y="2023"/>
                  </a:cubicBezTo>
                  <a:cubicBezTo>
                    <a:pt x="10340" y="2023"/>
                    <a:pt x="10399" y="2088"/>
                    <a:pt x="10342" y="2245"/>
                  </a:cubicBezTo>
                  <a:cubicBezTo>
                    <a:pt x="10255" y="2505"/>
                    <a:pt x="10477" y="2680"/>
                    <a:pt x="10690" y="2680"/>
                  </a:cubicBezTo>
                  <a:cubicBezTo>
                    <a:pt x="10805" y="2680"/>
                    <a:pt x="10917" y="2629"/>
                    <a:pt x="10975" y="2512"/>
                  </a:cubicBezTo>
                  <a:cubicBezTo>
                    <a:pt x="11268" y="1927"/>
                    <a:pt x="10791" y="1341"/>
                    <a:pt x="10219" y="1341"/>
                  </a:cubicBezTo>
                  <a:cubicBezTo>
                    <a:pt x="10139" y="1341"/>
                    <a:pt x="10057" y="1353"/>
                    <a:pt x="9975" y="1378"/>
                  </a:cubicBezTo>
                  <a:cubicBezTo>
                    <a:pt x="9307" y="1578"/>
                    <a:pt x="9141" y="2378"/>
                    <a:pt x="9408" y="2979"/>
                  </a:cubicBezTo>
                  <a:cubicBezTo>
                    <a:pt x="9661" y="3434"/>
                    <a:pt x="10163" y="3640"/>
                    <a:pt x="10668" y="3640"/>
                  </a:cubicBezTo>
                  <a:cubicBezTo>
                    <a:pt x="10828" y="3640"/>
                    <a:pt x="10989" y="3619"/>
                    <a:pt x="11142" y="3579"/>
                  </a:cubicBezTo>
                  <a:cubicBezTo>
                    <a:pt x="11876" y="3412"/>
                    <a:pt x="12243" y="2812"/>
                    <a:pt x="12243" y="2078"/>
                  </a:cubicBezTo>
                  <a:cubicBezTo>
                    <a:pt x="12276" y="1411"/>
                    <a:pt x="12009" y="677"/>
                    <a:pt x="11442" y="310"/>
                  </a:cubicBezTo>
                  <a:cubicBezTo>
                    <a:pt x="11125" y="81"/>
                    <a:pt x="10752" y="1"/>
                    <a:pt x="10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0"/>
            <p:cNvSpPr/>
            <p:nvPr/>
          </p:nvSpPr>
          <p:spPr>
            <a:xfrm>
              <a:off x="1990900" y="3052100"/>
              <a:ext cx="95775" cy="293475"/>
            </a:xfrm>
            <a:custGeom>
              <a:avLst/>
              <a:gdLst/>
              <a:ahLst/>
              <a:cxnLst/>
              <a:rect l="l" t="t" r="r" b="b"/>
              <a:pathLst>
                <a:path w="3831" h="11739" extrusionOk="0">
                  <a:moveTo>
                    <a:pt x="3125" y="0"/>
                  </a:moveTo>
                  <a:cubicBezTo>
                    <a:pt x="3001" y="0"/>
                    <a:pt x="2877" y="108"/>
                    <a:pt x="2897" y="288"/>
                  </a:cubicBezTo>
                  <a:cubicBezTo>
                    <a:pt x="3197" y="1890"/>
                    <a:pt x="2463" y="3491"/>
                    <a:pt x="1729" y="4892"/>
                  </a:cubicBezTo>
                  <a:cubicBezTo>
                    <a:pt x="1029" y="6226"/>
                    <a:pt x="228" y="7627"/>
                    <a:pt x="128" y="9161"/>
                  </a:cubicBezTo>
                  <a:cubicBezTo>
                    <a:pt x="0" y="10281"/>
                    <a:pt x="517" y="11738"/>
                    <a:pt x="1824" y="11738"/>
                  </a:cubicBezTo>
                  <a:cubicBezTo>
                    <a:pt x="1880" y="11738"/>
                    <a:pt x="1937" y="11735"/>
                    <a:pt x="1996" y="11730"/>
                  </a:cubicBezTo>
                  <a:cubicBezTo>
                    <a:pt x="2563" y="11697"/>
                    <a:pt x="3130" y="11363"/>
                    <a:pt x="3464" y="10829"/>
                  </a:cubicBezTo>
                  <a:cubicBezTo>
                    <a:pt x="3798" y="10196"/>
                    <a:pt x="3831" y="9395"/>
                    <a:pt x="3364" y="8895"/>
                  </a:cubicBezTo>
                  <a:cubicBezTo>
                    <a:pt x="3132" y="8643"/>
                    <a:pt x="2766" y="8459"/>
                    <a:pt x="2408" y="8459"/>
                  </a:cubicBezTo>
                  <a:cubicBezTo>
                    <a:pt x="2148" y="8459"/>
                    <a:pt x="1892" y="8556"/>
                    <a:pt x="1696" y="8795"/>
                  </a:cubicBezTo>
                  <a:cubicBezTo>
                    <a:pt x="1329" y="9228"/>
                    <a:pt x="1363" y="10029"/>
                    <a:pt x="1963" y="10296"/>
                  </a:cubicBezTo>
                  <a:cubicBezTo>
                    <a:pt x="2009" y="10317"/>
                    <a:pt x="2055" y="10326"/>
                    <a:pt x="2100" y="10326"/>
                  </a:cubicBezTo>
                  <a:cubicBezTo>
                    <a:pt x="2410" y="10326"/>
                    <a:pt x="2647" y="9870"/>
                    <a:pt x="2297" y="9695"/>
                  </a:cubicBezTo>
                  <a:cubicBezTo>
                    <a:pt x="1963" y="9528"/>
                    <a:pt x="2163" y="9128"/>
                    <a:pt x="2497" y="9128"/>
                  </a:cubicBezTo>
                  <a:cubicBezTo>
                    <a:pt x="3130" y="9128"/>
                    <a:pt x="3164" y="9895"/>
                    <a:pt x="2930" y="10329"/>
                  </a:cubicBezTo>
                  <a:cubicBezTo>
                    <a:pt x="2697" y="10696"/>
                    <a:pt x="2297" y="10896"/>
                    <a:pt x="1863" y="10896"/>
                  </a:cubicBezTo>
                  <a:cubicBezTo>
                    <a:pt x="1429" y="10896"/>
                    <a:pt x="1062" y="10629"/>
                    <a:pt x="962" y="10196"/>
                  </a:cubicBezTo>
                  <a:cubicBezTo>
                    <a:pt x="562" y="9195"/>
                    <a:pt x="996" y="8027"/>
                    <a:pt x="1363" y="7127"/>
                  </a:cubicBezTo>
                  <a:cubicBezTo>
                    <a:pt x="1830" y="6026"/>
                    <a:pt x="2463" y="5025"/>
                    <a:pt x="2864" y="3958"/>
                  </a:cubicBezTo>
                  <a:cubicBezTo>
                    <a:pt x="3364" y="2724"/>
                    <a:pt x="3664" y="1456"/>
                    <a:pt x="3331" y="155"/>
                  </a:cubicBezTo>
                  <a:cubicBezTo>
                    <a:pt x="3291" y="48"/>
                    <a:pt x="3208" y="0"/>
                    <a:pt x="3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0"/>
            <p:cNvSpPr/>
            <p:nvPr/>
          </p:nvSpPr>
          <p:spPr>
            <a:xfrm>
              <a:off x="1973250" y="3333650"/>
              <a:ext cx="112600" cy="267700"/>
            </a:xfrm>
            <a:custGeom>
              <a:avLst/>
              <a:gdLst/>
              <a:ahLst/>
              <a:cxnLst/>
              <a:rect l="l" t="t" r="r" b="b"/>
              <a:pathLst>
                <a:path w="4504" h="10708" extrusionOk="0">
                  <a:moveTo>
                    <a:pt x="2310" y="1"/>
                  </a:moveTo>
                  <a:cubicBezTo>
                    <a:pt x="1632" y="1"/>
                    <a:pt x="970" y="365"/>
                    <a:pt x="567" y="902"/>
                  </a:cubicBezTo>
                  <a:cubicBezTo>
                    <a:pt x="0" y="1736"/>
                    <a:pt x="201" y="2770"/>
                    <a:pt x="534" y="3670"/>
                  </a:cubicBezTo>
                  <a:cubicBezTo>
                    <a:pt x="901" y="4638"/>
                    <a:pt x="1468" y="5472"/>
                    <a:pt x="2135" y="6272"/>
                  </a:cubicBezTo>
                  <a:cubicBezTo>
                    <a:pt x="2702" y="6973"/>
                    <a:pt x="3369" y="7673"/>
                    <a:pt x="3369" y="8640"/>
                  </a:cubicBezTo>
                  <a:cubicBezTo>
                    <a:pt x="3369" y="9339"/>
                    <a:pt x="2971" y="10061"/>
                    <a:pt x="2313" y="10061"/>
                  </a:cubicBezTo>
                  <a:cubicBezTo>
                    <a:pt x="2185" y="10061"/>
                    <a:pt x="2048" y="10034"/>
                    <a:pt x="1902" y="9975"/>
                  </a:cubicBezTo>
                  <a:cubicBezTo>
                    <a:pt x="1501" y="9808"/>
                    <a:pt x="1168" y="9408"/>
                    <a:pt x="1335" y="8941"/>
                  </a:cubicBezTo>
                  <a:cubicBezTo>
                    <a:pt x="1388" y="8727"/>
                    <a:pt x="1548" y="8620"/>
                    <a:pt x="1730" y="8620"/>
                  </a:cubicBezTo>
                  <a:cubicBezTo>
                    <a:pt x="1775" y="8620"/>
                    <a:pt x="1822" y="8627"/>
                    <a:pt x="1868" y="8640"/>
                  </a:cubicBezTo>
                  <a:cubicBezTo>
                    <a:pt x="2102" y="8774"/>
                    <a:pt x="2102" y="9107"/>
                    <a:pt x="2102" y="9341"/>
                  </a:cubicBezTo>
                  <a:cubicBezTo>
                    <a:pt x="2102" y="9466"/>
                    <a:pt x="2175" y="9525"/>
                    <a:pt x="2260" y="9525"/>
                  </a:cubicBezTo>
                  <a:cubicBezTo>
                    <a:pt x="2356" y="9525"/>
                    <a:pt x="2467" y="9449"/>
                    <a:pt x="2502" y="9308"/>
                  </a:cubicBezTo>
                  <a:cubicBezTo>
                    <a:pt x="2536" y="8974"/>
                    <a:pt x="2502" y="8574"/>
                    <a:pt x="2269" y="8274"/>
                  </a:cubicBezTo>
                  <a:cubicBezTo>
                    <a:pt x="2141" y="8082"/>
                    <a:pt x="1931" y="7999"/>
                    <a:pt x="1718" y="7999"/>
                  </a:cubicBezTo>
                  <a:cubicBezTo>
                    <a:pt x="1598" y="7999"/>
                    <a:pt x="1476" y="8025"/>
                    <a:pt x="1368" y="8073"/>
                  </a:cubicBezTo>
                  <a:cubicBezTo>
                    <a:pt x="567" y="8340"/>
                    <a:pt x="501" y="9341"/>
                    <a:pt x="934" y="9975"/>
                  </a:cubicBezTo>
                  <a:cubicBezTo>
                    <a:pt x="1272" y="10442"/>
                    <a:pt x="1832" y="10708"/>
                    <a:pt x="2379" y="10708"/>
                  </a:cubicBezTo>
                  <a:cubicBezTo>
                    <a:pt x="2534" y="10708"/>
                    <a:pt x="2688" y="10686"/>
                    <a:pt x="2836" y="10642"/>
                  </a:cubicBezTo>
                  <a:cubicBezTo>
                    <a:pt x="3503" y="10442"/>
                    <a:pt x="3970" y="9808"/>
                    <a:pt x="4070" y="9107"/>
                  </a:cubicBezTo>
                  <a:cubicBezTo>
                    <a:pt x="4370" y="7273"/>
                    <a:pt x="2802" y="6105"/>
                    <a:pt x="1902" y="4738"/>
                  </a:cubicBezTo>
                  <a:cubicBezTo>
                    <a:pt x="1668" y="4304"/>
                    <a:pt x="1401" y="3837"/>
                    <a:pt x="1235" y="3403"/>
                  </a:cubicBezTo>
                  <a:cubicBezTo>
                    <a:pt x="1068" y="2936"/>
                    <a:pt x="901" y="2436"/>
                    <a:pt x="934" y="1936"/>
                  </a:cubicBezTo>
                  <a:cubicBezTo>
                    <a:pt x="1026" y="1204"/>
                    <a:pt x="1646" y="584"/>
                    <a:pt x="2389" y="584"/>
                  </a:cubicBezTo>
                  <a:cubicBezTo>
                    <a:pt x="2459" y="584"/>
                    <a:pt x="2530" y="590"/>
                    <a:pt x="2602" y="601"/>
                  </a:cubicBezTo>
                  <a:cubicBezTo>
                    <a:pt x="3470" y="735"/>
                    <a:pt x="4203" y="1769"/>
                    <a:pt x="3703" y="2569"/>
                  </a:cubicBezTo>
                  <a:cubicBezTo>
                    <a:pt x="3572" y="2794"/>
                    <a:pt x="3367" y="2924"/>
                    <a:pt x="3154" y="2924"/>
                  </a:cubicBezTo>
                  <a:cubicBezTo>
                    <a:pt x="2987" y="2924"/>
                    <a:pt x="2815" y="2845"/>
                    <a:pt x="2669" y="2670"/>
                  </a:cubicBezTo>
                  <a:cubicBezTo>
                    <a:pt x="2536" y="2569"/>
                    <a:pt x="2369" y="2269"/>
                    <a:pt x="2502" y="2136"/>
                  </a:cubicBezTo>
                  <a:cubicBezTo>
                    <a:pt x="2483" y="2097"/>
                    <a:pt x="2532" y="2081"/>
                    <a:pt x="2576" y="2081"/>
                  </a:cubicBezTo>
                  <a:cubicBezTo>
                    <a:pt x="2607" y="2081"/>
                    <a:pt x="2636" y="2089"/>
                    <a:pt x="2636" y="2102"/>
                  </a:cubicBezTo>
                  <a:cubicBezTo>
                    <a:pt x="2673" y="2267"/>
                    <a:pt x="2802" y="2335"/>
                    <a:pt x="2939" y="2335"/>
                  </a:cubicBezTo>
                  <a:cubicBezTo>
                    <a:pt x="3162" y="2335"/>
                    <a:pt x="3406" y="2151"/>
                    <a:pt x="3303" y="1902"/>
                  </a:cubicBezTo>
                  <a:cubicBezTo>
                    <a:pt x="3166" y="1584"/>
                    <a:pt x="2864" y="1431"/>
                    <a:pt x="2560" y="1431"/>
                  </a:cubicBezTo>
                  <a:cubicBezTo>
                    <a:pt x="2195" y="1431"/>
                    <a:pt x="1826" y="1651"/>
                    <a:pt x="1735" y="2069"/>
                  </a:cubicBezTo>
                  <a:cubicBezTo>
                    <a:pt x="1552" y="2830"/>
                    <a:pt x="2342" y="3592"/>
                    <a:pt x="3091" y="3592"/>
                  </a:cubicBezTo>
                  <a:cubicBezTo>
                    <a:pt x="3162" y="3592"/>
                    <a:pt x="3233" y="3585"/>
                    <a:pt x="3303" y="3570"/>
                  </a:cubicBezTo>
                  <a:cubicBezTo>
                    <a:pt x="4070" y="3403"/>
                    <a:pt x="4504" y="2469"/>
                    <a:pt x="4370" y="1769"/>
                  </a:cubicBezTo>
                  <a:cubicBezTo>
                    <a:pt x="4237" y="968"/>
                    <a:pt x="3570" y="268"/>
                    <a:pt x="2802" y="68"/>
                  </a:cubicBezTo>
                  <a:cubicBezTo>
                    <a:pt x="2640" y="22"/>
                    <a:pt x="2474" y="1"/>
                    <a:pt x="2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0"/>
            <p:cNvSpPr/>
            <p:nvPr/>
          </p:nvSpPr>
          <p:spPr>
            <a:xfrm>
              <a:off x="1915700" y="3481900"/>
              <a:ext cx="173500" cy="260150"/>
            </a:xfrm>
            <a:custGeom>
              <a:avLst/>
              <a:gdLst/>
              <a:ahLst/>
              <a:cxnLst/>
              <a:rect l="l" t="t" r="r" b="b"/>
              <a:pathLst>
                <a:path w="6940" h="10406" extrusionOk="0">
                  <a:moveTo>
                    <a:pt x="6572" y="0"/>
                  </a:moveTo>
                  <a:cubicBezTo>
                    <a:pt x="6522" y="0"/>
                    <a:pt x="6472" y="25"/>
                    <a:pt x="6472" y="75"/>
                  </a:cubicBezTo>
                  <a:cubicBezTo>
                    <a:pt x="6439" y="1343"/>
                    <a:pt x="6305" y="2577"/>
                    <a:pt x="6205" y="3878"/>
                  </a:cubicBezTo>
                  <a:cubicBezTo>
                    <a:pt x="6172" y="5012"/>
                    <a:pt x="6172" y="6180"/>
                    <a:pt x="5838" y="7280"/>
                  </a:cubicBezTo>
                  <a:cubicBezTo>
                    <a:pt x="5538" y="8181"/>
                    <a:pt x="5004" y="9015"/>
                    <a:pt x="4204" y="9515"/>
                  </a:cubicBezTo>
                  <a:cubicBezTo>
                    <a:pt x="3740" y="9793"/>
                    <a:pt x="3236" y="9958"/>
                    <a:pt x="2736" y="9958"/>
                  </a:cubicBezTo>
                  <a:cubicBezTo>
                    <a:pt x="2336" y="9958"/>
                    <a:pt x="1939" y="9853"/>
                    <a:pt x="1569" y="9615"/>
                  </a:cubicBezTo>
                  <a:cubicBezTo>
                    <a:pt x="801" y="9115"/>
                    <a:pt x="301" y="8148"/>
                    <a:pt x="368" y="7180"/>
                  </a:cubicBezTo>
                  <a:cubicBezTo>
                    <a:pt x="501" y="6213"/>
                    <a:pt x="1168" y="5379"/>
                    <a:pt x="2002" y="4979"/>
                  </a:cubicBezTo>
                  <a:cubicBezTo>
                    <a:pt x="2353" y="4818"/>
                    <a:pt x="2756" y="4727"/>
                    <a:pt x="3154" y="4727"/>
                  </a:cubicBezTo>
                  <a:cubicBezTo>
                    <a:pt x="3662" y="4727"/>
                    <a:pt x="4163" y="4875"/>
                    <a:pt x="4537" y="5212"/>
                  </a:cubicBezTo>
                  <a:cubicBezTo>
                    <a:pt x="5204" y="5846"/>
                    <a:pt x="5338" y="7314"/>
                    <a:pt x="4571" y="7881"/>
                  </a:cubicBezTo>
                  <a:cubicBezTo>
                    <a:pt x="4208" y="8183"/>
                    <a:pt x="3518" y="8457"/>
                    <a:pt x="2970" y="8457"/>
                  </a:cubicBezTo>
                  <a:cubicBezTo>
                    <a:pt x="2913" y="8457"/>
                    <a:pt x="2857" y="8454"/>
                    <a:pt x="2803" y="8448"/>
                  </a:cubicBezTo>
                  <a:cubicBezTo>
                    <a:pt x="2336" y="8348"/>
                    <a:pt x="1902" y="7881"/>
                    <a:pt x="1969" y="7381"/>
                  </a:cubicBezTo>
                  <a:cubicBezTo>
                    <a:pt x="1999" y="6957"/>
                    <a:pt x="2386" y="6671"/>
                    <a:pt x="2781" y="6671"/>
                  </a:cubicBezTo>
                  <a:cubicBezTo>
                    <a:pt x="2822" y="6671"/>
                    <a:pt x="2862" y="6674"/>
                    <a:pt x="2903" y="6680"/>
                  </a:cubicBezTo>
                  <a:cubicBezTo>
                    <a:pt x="3170" y="6713"/>
                    <a:pt x="3470" y="6947"/>
                    <a:pt x="3403" y="7214"/>
                  </a:cubicBezTo>
                  <a:cubicBezTo>
                    <a:pt x="3403" y="7386"/>
                    <a:pt x="3258" y="7486"/>
                    <a:pt x="3114" y="7486"/>
                  </a:cubicBezTo>
                  <a:cubicBezTo>
                    <a:pt x="3064" y="7486"/>
                    <a:pt x="3013" y="7473"/>
                    <a:pt x="2970" y="7447"/>
                  </a:cubicBezTo>
                  <a:cubicBezTo>
                    <a:pt x="2928" y="7418"/>
                    <a:pt x="2885" y="7405"/>
                    <a:pt x="2844" y="7405"/>
                  </a:cubicBezTo>
                  <a:cubicBezTo>
                    <a:pt x="2656" y="7405"/>
                    <a:pt x="2505" y="7677"/>
                    <a:pt x="2669" y="7814"/>
                  </a:cubicBezTo>
                  <a:cubicBezTo>
                    <a:pt x="2808" y="7940"/>
                    <a:pt x="2984" y="7999"/>
                    <a:pt x="3161" y="7999"/>
                  </a:cubicBezTo>
                  <a:cubicBezTo>
                    <a:pt x="3453" y="7999"/>
                    <a:pt x="3746" y="7838"/>
                    <a:pt x="3870" y="7547"/>
                  </a:cubicBezTo>
                  <a:cubicBezTo>
                    <a:pt x="4170" y="7014"/>
                    <a:pt x="3737" y="6380"/>
                    <a:pt x="3236" y="6180"/>
                  </a:cubicBezTo>
                  <a:cubicBezTo>
                    <a:pt x="3069" y="6109"/>
                    <a:pt x="2901" y="6076"/>
                    <a:pt x="2739" y="6076"/>
                  </a:cubicBezTo>
                  <a:cubicBezTo>
                    <a:pt x="1837" y="6076"/>
                    <a:pt x="1106" y="7081"/>
                    <a:pt x="1502" y="8014"/>
                  </a:cubicBezTo>
                  <a:cubicBezTo>
                    <a:pt x="1775" y="8715"/>
                    <a:pt x="2373" y="8978"/>
                    <a:pt x="3025" y="8978"/>
                  </a:cubicBezTo>
                  <a:cubicBezTo>
                    <a:pt x="3646" y="8978"/>
                    <a:pt x="4316" y="8740"/>
                    <a:pt x="4804" y="8415"/>
                  </a:cubicBezTo>
                  <a:cubicBezTo>
                    <a:pt x="5872" y="7681"/>
                    <a:pt x="5972" y="5913"/>
                    <a:pt x="5171" y="4912"/>
                  </a:cubicBezTo>
                  <a:cubicBezTo>
                    <a:pt x="4730" y="4351"/>
                    <a:pt x="4036" y="4103"/>
                    <a:pt x="3335" y="4103"/>
                  </a:cubicBezTo>
                  <a:cubicBezTo>
                    <a:pt x="2870" y="4103"/>
                    <a:pt x="2401" y="4212"/>
                    <a:pt x="2002" y="4412"/>
                  </a:cubicBezTo>
                  <a:cubicBezTo>
                    <a:pt x="935" y="4912"/>
                    <a:pt x="168" y="6013"/>
                    <a:pt x="101" y="7180"/>
                  </a:cubicBezTo>
                  <a:cubicBezTo>
                    <a:pt x="1" y="8315"/>
                    <a:pt x="701" y="9415"/>
                    <a:pt x="1669" y="10016"/>
                  </a:cubicBezTo>
                  <a:cubicBezTo>
                    <a:pt x="2128" y="10280"/>
                    <a:pt x="2611" y="10405"/>
                    <a:pt x="3091" y="10405"/>
                  </a:cubicBezTo>
                  <a:cubicBezTo>
                    <a:pt x="3760" y="10405"/>
                    <a:pt x="4422" y="10162"/>
                    <a:pt x="5004" y="9716"/>
                  </a:cubicBezTo>
                  <a:cubicBezTo>
                    <a:pt x="6272" y="8715"/>
                    <a:pt x="6706" y="7147"/>
                    <a:pt x="6839" y="5613"/>
                  </a:cubicBezTo>
                  <a:cubicBezTo>
                    <a:pt x="6939" y="3811"/>
                    <a:pt x="6706" y="1977"/>
                    <a:pt x="6672" y="75"/>
                  </a:cubicBezTo>
                  <a:cubicBezTo>
                    <a:pt x="6672" y="25"/>
                    <a:pt x="6622" y="0"/>
                    <a:pt x="6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0"/>
            <p:cNvSpPr/>
            <p:nvPr/>
          </p:nvSpPr>
          <p:spPr>
            <a:xfrm>
              <a:off x="2368525" y="2953775"/>
              <a:ext cx="274400" cy="104525"/>
            </a:xfrm>
            <a:custGeom>
              <a:avLst/>
              <a:gdLst/>
              <a:ahLst/>
              <a:cxnLst/>
              <a:rect l="l" t="t" r="r" b="b"/>
              <a:pathLst>
                <a:path w="10976" h="4181" extrusionOk="0">
                  <a:moveTo>
                    <a:pt x="2298" y="0"/>
                  </a:moveTo>
                  <a:cubicBezTo>
                    <a:pt x="1854" y="0"/>
                    <a:pt x="1423" y="106"/>
                    <a:pt x="1035" y="385"/>
                  </a:cubicBezTo>
                  <a:cubicBezTo>
                    <a:pt x="368" y="886"/>
                    <a:pt x="1" y="1753"/>
                    <a:pt x="201" y="2587"/>
                  </a:cubicBezTo>
                  <a:cubicBezTo>
                    <a:pt x="401" y="3388"/>
                    <a:pt x="1101" y="4055"/>
                    <a:pt x="1902" y="4155"/>
                  </a:cubicBezTo>
                  <a:cubicBezTo>
                    <a:pt x="1991" y="4172"/>
                    <a:pt x="2084" y="4180"/>
                    <a:pt x="2178" y="4180"/>
                  </a:cubicBezTo>
                  <a:cubicBezTo>
                    <a:pt x="2827" y="4180"/>
                    <a:pt x="3558" y="3786"/>
                    <a:pt x="3703" y="3087"/>
                  </a:cubicBezTo>
                  <a:cubicBezTo>
                    <a:pt x="3853" y="2369"/>
                    <a:pt x="3198" y="1517"/>
                    <a:pt x="2460" y="1517"/>
                  </a:cubicBezTo>
                  <a:cubicBezTo>
                    <a:pt x="2375" y="1517"/>
                    <a:pt x="2288" y="1529"/>
                    <a:pt x="2202" y="1553"/>
                  </a:cubicBezTo>
                  <a:cubicBezTo>
                    <a:pt x="1435" y="1720"/>
                    <a:pt x="1335" y="2787"/>
                    <a:pt x="2035" y="3087"/>
                  </a:cubicBezTo>
                  <a:cubicBezTo>
                    <a:pt x="2078" y="3105"/>
                    <a:pt x="2118" y="3113"/>
                    <a:pt x="2156" y="3113"/>
                  </a:cubicBezTo>
                  <a:cubicBezTo>
                    <a:pt x="2478" y="3113"/>
                    <a:pt x="2624" y="2540"/>
                    <a:pt x="2236" y="2420"/>
                  </a:cubicBezTo>
                  <a:cubicBezTo>
                    <a:pt x="2205" y="2420"/>
                    <a:pt x="2203" y="2282"/>
                    <a:pt x="2252" y="2282"/>
                  </a:cubicBezTo>
                  <a:cubicBezTo>
                    <a:pt x="2257" y="2282"/>
                    <a:pt x="2263" y="2284"/>
                    <a:pt x="2269" y="2287"/>
                  </a:cubicBezTo>
                  <a:cubicBezTo>
                    <a:pt x="2304" y="2252"/>
                    <a:pt x="2349" y="2238"/>
                    <a:pt x="2400" y="2238"/>
                  </a:cubicBezTo>
                  <a:cubicBezTo>
                    <a:pt x="2545" y="2238"/>
                    <a:pt x="2729" y="2355"/>
                    <a:pt x="2803" y="2454"/>
                  </a:cubicBezTo>
                  <a:cubicBezTo>
                    <a:pt x="3203" y="2787"/>
                    <a:pt x="3103" y="3254"/>
                    <a:pt x="2703" y="3488"/>
                  </a:cubicBezTo>
                  <a:cubicBezTo>
                    <a:pt x="2521" y="3601"/>
                    <a:pt x="2328" y="3651"/>
                    <a:pt x="2137" y="3651"/>
                  </a:cubicBezTo>
                  <a:cubicBezTo>
                    <a:pt x="1480" y="3651"/>
                    <a:pt x="838" y="3065"/>
                    <a:pt x="735" y="2420"/>
                  </a:cubicBezTo>
                  <a:cubicBezTo>
                    <a:pt x="601" y="1586"/>
                    <a:pt x="1268" y="819"/>
                    <a:pt x="2069" y="752"/>
                  </a:cubicBezTo>
                  <a:cubicBezTo>
                    <a:pt x="2112" y="749"/>
                    <a:pt x="2156" y="748"/>
                    <a:pt x="2200" y="748"/>
                  </a:cubicBezTo>
                  <a:cubicBezTo>
                    <a:pt x="2656" y="748"/>
                    <a:pt x="3110" y="900"/>
                    <a:pt x="3537" y="1053"/>
                  </a:cubicBezTo>
                  <a:cubicBezTo>
                    <a:pt x="4004" y="1219"/>
                    <a:pt x="4437" y="1453"/>
                    <a:pt x="4871" y="1720"/>
                  </a:cubicBezTo>
                  <a:cubicBezTo>
                    <a:pt x="6133" y="2520"/>
                    <a:pt x="7225" y="3918"/>
                    <a:pt x="8829" y="3918"/>
                  </a:cubicBezTo>
                  <a:cubicBezTo>
                    <a:pt x="8963" y="3918"/>
                    <a:pt x="9100" y="3908"/>
                    <a:pt x="9241" y="3888"/>
                  </a:cubicBezTo>
                  <a:cubicBezTo>
                    <a:pt x="9941" y="3754"/>
                    <a:pt x="10575" y="3287"/>
                    <a:pt x="10775" y="2620"/>
                  </a:cubicBezTo>
                  <a:cubicBezTo>
                    <a:pt x="10975" y="1953"/>
                    <a:pt x="10708" y="1153"/>
                    <a:pt x="10108" y="752"/>
                  </a:cubicBezTo>
                  <a:cubicBezTo>
                    <a:pt x="9856" y="567"/>
                    <a:pt x="9546" y="470"/>
                    <a:pt x="9247" y="470"/>
                  </a:cubicBezTo>
                  <a:cubicBezTo>
                    <a:pt x="8794" y="470"/>
                    <a:pt x="8367" y="691"/>
                    <a:pt x="8207" y="1153"/>
                  </a:cubicBezTo>
                  <a:cubicBezTo>
                    <a:pt x="8073" y="1453"/>
                    <a:pt x="8106" y="1886"/>
                    <a:pt x="8407" y="2087"/>
                  </a:cubicBezTo>
                  <a:cubicBezTo>
                    <a:pt x="8642" y="2244"/>
                    <a:pt x="8939" y="2298"/>
                    <a:pt x="9218" y="2298"/>
                  </a:cubicBezTo>
                  <a:cubicBezTo>
                    <a:pt x="9294" y="2298"/>
                    <a:pt x="9369" y="2294"/>
                    <a:pt x="9441" y="2287"/>
                  </a:cubicBezTo>
                  <a:cubicBezTo>
                    <a:pt x="9708" y="2253"/>
                    <a:pt x="9741" y="1920"/>
                    <a:pt x="9474" y="1920"/>
                  </a:cubicBezTo>
                  <a:cubicBezTo>
                    <a:pt x="9241" y="1920"/>
                    <a:pt x="8907" y="1920"/>
                    <a:pt x="8774" y="1653"/>
                  </a:cubicBezTo>
                  <a:cubicBezTo>
                    <a:pt x="8707" y="1419"/>
                    <a:pt x="8807" y="1219"/>
                    <a:pt x="9074" y="1119"/>
                  </a:cubicBezTo>
                  <a:cubicBezTo>
                    <a:pt x="9158" y="1089"/>
                    <a:pt x="9239" y="1075"/>
                    <a:pt x="9318" y="1075"/>
                  </a:cubicBezTo>
                  <a:cubicBezTo>
                    <a:pt x="9677" y="1075"/>
                    <a:pt x="9971" y="1364"/>
                    <a:pt x="10108" y="1720"/>
                  </a:cubicBezTo>
                  <a:cubicBezTo>
                    <a:pt x="10475" y="2587"/>
                    <a:pt x="9608" y="3154"/>
                    <a:pt x="8774" y="3154"/>
                  </a:cubicBezTo>
                  <a:cubicBezTo>
                    <a:pt x="7840" y="3154"/>
                    <a:pt x="7106" y="2487"/>
                    <a:pt x="6405" y="1920"/>
                  </a:cubicBezTo>
                  <a:cubicBezTo>
                    <a:pt x="5605" y="1253"/>
                    <a:pt x="4771" y="719"/>
                    <a:pt x="3837" y="319"/>
                  </a:cubicBezTo>
                  <a:cubicBezTo>
                    <a:pt x="3337" y="140"/>
                    <a:pt x="2809" y="0"/>
                    <a:pt x="2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0"/>
            <p:cNvSpPr/>
            <p:nvPr/>
          </p:nvSpPr>
          <p:spPr>
            <a:xfrm>
              <a:off x="2519475" y="2891575"/>
              <a:ext cx="266875" cy="170525"/>
            </a:xfrm>
            <a:custGeom>
              <a:avLst/>
              <a:gdLst/>
              <a:ahLst/>
              <a:cxnLst/>
              <a:rect l="l" t="t" r="r" b="b"/>
              <a:pathLst>
                <a:path w="10675" h="6821" extrusionOk="0">
                  <a:moveTo>
                    <a:pt x="7355" y="0"/>
                  </a:moveTo>
                  <a:cubicBezTo>
                    <a:pt x="7306" y="0"/>
                    <a:pt x="7255" y="2"/>
                    <a:pt x="7205" y="5"/>
                  </a:cubicBezTo>
                  <a:cubicBezTo>
                    <a:pt x="6038" y="105"/>
                    <a:pt x="4971" y="839"/>
                    <a:pt x="4470" y="1939"/>
                  </a:cubicBezTo>
                  <a:cubicBezTo>
                    <a:pt x="3970" y="2940"/>
                    <a:pt x="4003" y="4341"/>
                    <a:pt x="4971" y="5108"/>
                  </a:cubicBezTo>
                  <a:cubicBezTo>
                    <a:pt x="5408" y="5458"/>
                    <a:pt x="5986" y="5636"/>
                    <a:pt x="6562" y="5636"/>
                  </a:cubicBezTo>
                  <a:cubicBezTo>
                    <a:pt x="7303" y="5636"/>
                    <a:pt x="8041" y="5342"/>
                    <a:pt x="8473" y="4741"/>
                  </a:cubicBezTo>
                  <a:cubicBezTo>
                    <a:pt x="9140" y="3741"/>
                    <a:pt x="9407" y="1973"/>
                    <a:pt x="8039" y="1439"/>
                  </a:cubicBezTo>
                  <a:cubicBezTo>
                    <a:pt x="7867" y="1363"/>
                    <a:pt x="7690" y="1329"/>
                    <a:pt x="7516" y="1329"/>
                  </a:cubicBezTo>
                  <a:cubicBezTo>
                    <a:pt x="6617" y="1329"/>
                    <a:pt x="5813" y="2256"/>
                    <a:pt x="6205" y="3207"/>
                  </a:cubicBezTo>
                  <a:cubicBezTo>
                    <a:pt x="6359" y="3567"/>
                    <a:pt x="6770" y="3907"/>
                    <a:pt x="7195" y="3907"/>
                  </a:cubicBezTo>
                  <a:cubicBezTo>
                    <a:pt x="7322" y="3907"/>
                    <a:pt x="7450" y="3876"/>
                    <a:pt x="7572" y="3807"/>
                  </a:cubicBezTo>
                  <a:cubicBezTo>
                    <a:pt x="8039" y="3607"/>
                    <a:pt x="8173" y="2973"/>
                    <a:pt x="7839" y="2607"/>
                  </a:cubicBezTo>
                  <a:cubicBezTo>
                    <a:pt x="7800" y="2560"/>
                    <a:pt x="7751" y="2541"/>
                    <a:pt x="7700" y="2541"/>
                  </a:cubicBezTo>
                  <a:cubicBezTo>
                    <a:pt x="7531" y="2541"/>
                    <a:pt x="7344" y="2753"/>
                    <a:pt x="7472" y="2907"/>
                  </a:cubicBezTo>
                  <a:cubicBezTo>
                    <a:pt x="7572" y="3074"/>
                    <a:pt x="7472" y="3374"/>
                    <a:pt x="7239" y="3374"/>
                  </a:cubicBezTo>
                  <a:cubicBezTo>
                    <a:pt x="7223" y="3375"/>
                    <a:pt x="7208" y="3376"/>
                    <a:pt x="7193" y="3376"/>
                  </a:cubicBezTo>
                  <a:cubicBezTo>
                    <a:pt x="6918" y="3376"/>
                    <a:pt x="6737" y="3095"/>
                    <a:pt x="6705" y="2873"/>
                  </a:cubicBezTo>
                  <a:cubicBezTo>
                    <a:pt x="6605" y="2406"/>
                    <a:pt x="6939" y="1939"/>
                    <a:pt x="7406" y="1906"/>
                  </a:cubicBezTo>
                  <a:cubicBezTo>
                    <a:pt x="7425" y="1905"/>
                    <a:pt x="7445" y="1904"/>
                    <a:pt x="7464" y="1904"/>
                  </a:cubicBezTo>
                  <a:cubicBezTo>
                    <a:pt x="7942" y="1904"/>
                    <a:pt x="8376" y="2291"/>
                    <a:pt x="8440" y="2740"/>
                  </a:cubicBezTo>
                  <a:cubicBezTo>
                    <a:pt x="8540" y="3307"/>
                    <a:pt x="8240" y="4108"/>
                    <a:pt x="7906" y="4541"/>
                  </a:cubicBezTo>
                  <a:cubicBezTo>
                    <a:pt x="7643" y="4882"/>
                    <a:pt x="7185" y="5036"/>
                    <a:pt x="6706" y="5036"/>
                  </a:cubicBezTo>
                  <a:cubicBezTo>
                    <a:pt x="6155" y="5036"/>
                    <a:pt x="5577" y="4832"/>
                    <a:pt x="5237" y="4475"/>
                  </a:cubicBezTo>
                  <a:cubicBezTo>
                    <a:pt x="4604" y="3807"/>
                    <a:pt x="4604" y="2740"/>
                    <a:pt x="5004" y="1939"/>
                  </a:cubicBezTo>
                  <a:cubicBezTo>
                    <a:pt x="5404" y="1105"/>
                    <a:pt x="6238" y="438"/>
                    <a:pt x="7205" y="305"/>
                  </a:cubicBezTo>
                  <a:cubicBezTo>
                    <a:pt x="7263" y="301"/>
                    <a:pt x="7321" y="299"/>
                    <a:pt x="7378" y="299"/>
                  </a:cubicBezTo>
                  <a:cubicBezTo>
                    <a:pt x="8287" y="299"/>
                    <a:pt x="9170" y="786"/>
                    <a:pt x="9641" y="1539"/>
                  </a:cubicBezTo>
                  <a:cubicBezTo>
                    <a:pt x="10174" y="2373"/>
                    <a:pt x="10041" y="3307"/>
                    <a:pt x="9540" y="4141"/>
                  </a:cubicBezTo>
                  <a:cubicBezTo>
                    <a:pt x="9040" y="4942"/>
                    <a:pt x="8206" y="5475"/>
                    <a:pt x="7306" y="5775"/>
                  </a:cubicBezTo>
                  <a:cubicBezTo>
                    <a:pt x="6205" y="6109"/>
                    <a:pt x="5037" y="6109"/>
                    <a:pt x="3903" y="6142"/>
                  </a:cubicBezTo>
                  <a:cubicBezTo>
                    <a:pt x="2636" y="6242"/>
                    <a:pt x="1368" y="6343"/>
                    <a:pt x="134" y="6409"/>
                  </a:cubicBezTo>
                  <a:cubicBezTo>
                    <a:pt x="0" y="6409"/>
                    <a:pt x="0" y="6609"/>
                    <a:pt x="134" y="6609"/>
                  </a:cubicBezTo>
                  <a:cubicBezTo>
                    <a:pt x="1509" y="6686"/>
                    <a:pt x="2943" y="6821"/>
                    <a:pt x="4347" y="6821"/>
                  </a:cubicBezTo>
                  <a:cubicBezTo>
                    <a:pt x="4781" y="6821"/>
                    <a:pt x="5212" y="6808"/>
                    <a:pt x="5638" y="6776"/>
                  </a:cubicBezTo>
                  <a:cubicBezTo>
                    <a:pt x="7172" y="6643"/>
                    <a:pt x="8740" y="6176"/>
                    <a:pt x="9741" y="4942"/>
                  </a:cubicBezTo>
                  <a:cubicBezTo>
                    <a:pt x="10508" y="3941"/>
                    <a:pt x="10675" y="2673"/>
                    <a:pt x="10041" y="1606"/>
                  </a:cubicBezTo>
                  <a:cubicBezTo>
                    <a:pt x="9499" y="681"/>
                    <a:pt x="8439" y="0"/>
                    <a:pt x="7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0"/>
            <p:cNvSpPr/>
            <p:nvPr/>
          </p:nvSpPr>
          <p:spPr>
            <a:xfrm>
              <a:off x="1961575" y="2980275"/>
              <a:ext cx="115100" cy="101150"/>
            </a:xfrm>
            <a:custGeom>
              <a:avLst/>
              <a:gdLst/>
              <a:ahLst/>
              <a:cxnLst/>
              <a:rect l="l" t="t" r="r" b="b"/>
              <a:pathLst>
                <a:path w="4604" h="4046" extrusionOk="0">
                  <a:moveTo>
                    <a:pt x="1372" y="1"/>
                  </a:moveTo>
                  <a:cubicBezTo>
                    <a:pt x="1218" y="1"/>
                    <a:pt x="1068" y="9"/>
                    <a:pt x="934" y="26"/>
                  </a:cubicBezTo>
                  <a:cubicBezTo>
                    <a:pt x="668" y="59"/>
                    <a:pt x="201" y="59"/>
                    <a:pt x="34" y="359"/>
                  </a:cubicBezTo>
                  <a:cubicBezTo>
                    <a:pt x="0" y="426"/>
                    <a:pt x="0" y="560"/>
                    <a:pt x="134" y="660"/>
                  </a:cubicBezTo>
                  <a:cubicBezTo>
                    <a:pt x="195" y="690"/>
                    <a:pt x="268" y="702"/>
                    <a:pt x="348" y="702"/>
                  </a:cubicBezTo>
                  <a:cubicBezTo>
                    <a:pt x="531" y="702"/>
                    <a:pt x="749" y="639"/>
                    <a:pt x="934" y="593"/>
                  </a:cubicBezTo>
                  <a:cubicBezTo>
                    <a:pt x="1051" y="576"/>
                    <a:pt x="1185" y="568"/>
                    <a:pt x="1326" y="568"/>
                  </a:cubicBezTo>
                  <a:cubicBezTo>
                    <a:pt x="1468" y="568"/>
                    <a:pt x="1618" y="576"/>
                    <a:pt x="1768" y="593"/>
                  </a:cubicBezTo>
                  <a:cubicBezTo>
                    <a:pt x="2269" y="660"/>
                    <a:pt x="2702" y="826"/>
                    <a:pt x="3103" y="1093"/>
                  </a:cubicBezTo>
                  <a:cubicBezTo>
                    <a:pt x="3470" y="1394"/>
                    <a:pt x="3703" y="1861"/>
                    <a:pt x="3937" y="2261"/>
                  </a:cubicBezTo>
                  <a:cubicBezTo>
                    <a:pt x="4037" y="2528"/>
                    <a:pt x="4137" y="2828"/>
                    <a:pt x="4170" y="3095"/>
                  </a:cubicBezTo>
                  <a:cubicBezTo>
                    <a:pt x="4270" y="3395"/>
                    <a:pt x="4370" y="3695"/>
                    <a:pt x="4370" y="3995"/>
                  </a:cubicBezTo>
                  <a:cubicBezTo>
                    <a:pt x="4370" y="4029"/>
                    <a:pt x="4404" y="4045"/>
                    <a:pt x="4441" y="4045"/>
                  </a:cubicBezTo>
                  <a:cubicBezTo>
                    <a:pt x="4479" y="4045"/>
                    <a:pt x="4520" y="4029"/>
                    <a:pt x="4537" y="3995"/>
                  </a:cubicBezTo>
                  <a:cubicBezTo>
                    <a:pt x="4537" y="3595"/>
                    <a:pt x="4604" y="3328"/>
                    <a:pt x="4537" y="2995"/>
                  </a:cubicBezTo>
                  <a:cubicBezTo>
                    <a:pt x="4504" y="2694"/>
                    <a:pt x="4437" y="2361"/>
                    <a:pt x="4337" y="2061"/>
                  </a:cubicBezTo>
                  <a:cubicBezTo>
                    <a:pt x="4170" y="1527"/>
                    <a:pt x="3870" y="960"/>
                    <a:pt x="3436" y="660"/>
                  </a:cubicBezTo>
                  <a:cubicBezTo>
                    <a:pt x="2969" y="326"/>
                    <a:pt x="2435" y="93"/>
                    <a:pt x="1835" y="26"/>
                  </a:cubicBezTo>
                  <a:cubicBezTo>
                    <a:pt x="1685" y="9"/>
                    <a:pt x="1526" y="1"/>
                    <a:pt x="1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0"/>
            <p:cNvSpPr/>
            <p:nvPr/>
          </p:nvSpPr>
          <p:spPr>
            <a:xfrm>
              <a:off x="1958300" y="2985875"/>
              <a:ext cx="159775" cy="71925"/>
            </a:xfrm>
            <a:custGeom>
              <a:avLst/>
              <a:gdLst/>
              <a:ahLst/>
              <a:cxnLst/>
              <a:rect l="l" t="t" r="r" b="b"/>
              <a:pathLst>
                <a:path w="6391" h="2877" extrusionOk="0">
                  <a:moveTo>
                    <a:pt x="303" y="0"/>
                  </a:moveTo>
                  <a:cubicBezTo>
                    <a:pt x="157" y="0"/>
                    <a:pt x="0" y="131"/>
                    <a:pt x="65" y="302"/>
                  </a:cubicBezTo>
                  <a:cubicBezTo>
                    <a:pt x="265" y="803"/>
                    <a:pt x="565" y="1303"/>
                    <a:pt x="899" y="1703"/>
                  </a:cubicBezTo>
                  <a:cubicBezTo>
                    <a:pt x="1266" y="2170"/>
                    <a:pt x="1733" y="2404"/>
                    <a:pt x="2300" y="2537"/>
                  </a:cubicBezTo>
                  <a:cubicBezTo>
                    <a:pt x="3190" y="2748"/>
                    <a:pt x="4081" y="2877"/>
                    <a:pt x="4971" y="2877"/>
                  </a:cubicBezTo>
                  <a:cubicBezTo>
                    <a:pt x="5348" y="2877"/>
                    <a:pt x="5725" y="2854"/>
                    <a:pt x="6102" y="2804"/>
                  </a:cubicBezTo>
                  <a:cubicBezTo>
                    <a:pt x="6113" y="2806"/>
                    <a:pt x="6123" y="2807"/>
                    <a:pt x="6133" y="2807"/>
                  </a:cubicBezTo>
                  <a:cubicBezTo>
                    <a:pt x="6312" y="2807"/>
                    <a:pt x="6390" y="2535"/>
                    <a:pt x="6169" y="2504"/>
                  </a:cubicBezTo>
                  <a:cubicBezTo>
                    <a:pt x="5068" y="2337"/>
                    <a:pt x="3934" y="2270"/>
                    <a:pt x="2800" y="2037"/>
                  </a:cubicBezTo>
                  <a:cubicBezTo>
                    <a:pt x="2266" y="1970"/>
                    <a:pt x="1766" y="1870"/>
                    <a:pt x="1399" y="1470"/>
                  </a:cubicBezTo>
                  <a:cubicBezTo>
                    <a:pt x="1065" y="1103"/>
                    <a:pt x="732" y="636"/>
                    <a:pt x="498" y="135"/>
                  </a:cubicBezTo>
                  <a:cubicBezTo>
                    <a:pt x="463" y="40"/>
                    <a:pt x="385" y="0"/>
                    <a:pt x="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0"/>
            <p:cNvSpPr/>
            <p:nvPr/>
          </p:nvSpPr>
          <p:spPr>
            <a:xfrm>
              <a:off x="1958225" y="3082525"/>
              <a:ext cx="93425" cy="246200"/>
            </a:xfrm>
            <a:custGeom>
              <a:avLst/>
              <a:gdLst/>
              <a:ahLst/>
              <a:cxnLst/>
              <a:rect l="l" t="t" r="r" b="b"/>
              <a:pathLst>
                <a:path w="3737" h="9848" extrusionOk="0">
                  <a:moveTo>
                    <a:pt x="3568" y="1"/>
                  </a:moveTo>
                  <a:cubicBezTo>
                    <a:pt x="3518" y="1"/>
                    <a:pt x="3470" y="34"/>
                    <a:pt x="3470" y="106"/>
                  </a:cubicBezTo>
                  <a:cubicBezTo>
                    <a:pt x="3403" y="1106"/>
                    <a:pt x="2870" y="1974"/>
                    <a:pt x="2436" y="2807"/>
                  </a:cubicBezTo>
                  <a:cubicBezTo>
                    <a:pt x="1969" y="3608"/>
                    <a:pt x="1469" y="4409"/>
                    <a:pt x="1068" y="5243"/>
                  </a:cubicBezTo>
                  <a:cubicBezTo>
                    <a:pt x="401" y="6644"/>
                    <a:pt x="1" y="8512"/>
                    <a:pt x="1168" y="9812"/>
                  </a:cubicBezTo>
                  <a:cubicBezTo>
                    <a:pt x="1193" y="9837"/>
                    <a:pt x="1221" y="9848"/>
                    <a:pt x="1246" y="9848"/>
                  </a:cubicBezTo>
                  <a:cubicBezTo>
                    <a:pt x="1321" y="9848"/>
                    <a:pt x="1377" y="9754"/>
                    <a:pt x="1302" y="9679"/>
                  </a:cubicBezTo>
                  <a:cubicBezTo>
                    <a:pt x="902" y="8979"/>
                    <a:pt x="768" y="8078"/>
                    <a:pt x="935" y="7277"/>
                  </a:cubicBezTo>
                  <a:cubicBezTo>
                    <a:pt x="1035" y="6410"/>
                    <a:pt x="1502" y="5643"/>
                    <a:pt x="1936" y="4909"/>
                  </a:cubicBezTo>
                  <a:cubicBezTo>
                    <a:pt x="2336" y="4142"/>
                    <a:pt x="2870" y="3408"/>
                    <a:pt x="3203" y="2607"/>
                  </a:cubicBezTo>
                  <a:cubicBezTo>
                    <a:pt x="3537" y="1773"/>
                    <a:pt x="3737" y="939"/>
                    <a:pt x="3670" y="72"/>
                  </a:cubicBezTo>
                  <a:cubicBezTo>
                    <a:pt x="3655" y="26"/>
                    <a:pt x="3611" y="1"/>
                    <a:pt x="3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0"/>
            <p:cNvSpPr/>
            <p:nvPr/>
          </p:nvSpPr>
          <p:spPr>
            <a:xfrm>
              <a:off x="1951575" y="3340500"/>
              <a:ext cx="88400" cy="203875"/>
            </a:xfrm>
            <a:custGeom>
              <a:avLst/>
              <a:gdLst/>
              <a:ahLst/>
              <a:cxnLst/>
              <a:rect l="l" t="t" r="r" b="b"/>
              <a:pathLst>
                <a:path w="3536" h="8155" extrusionOk="0">
                  <a:moveTo>
                    <a:pt x="946" y="0"/>
                  </a:moveTo>
                  <a:cubicBezTo>
                    <a:pt x="927" y="0"/>
                    <a:pt x="910" y="9"/>
                    <a:pt x="901" y="27"/>
                  </a:cubicBezTo>
                  <a:cubicBezTo>
                    <a:pt x="400" y="628"/>
                    <a:pt x="100" y="1261"/>
                    <a:pt x="67" y="2029"/>
                  </a:cubicBezTo>
                  <a:cubicBezTo>
                    <a:pt x="0" y="2829"/>
                    <a:pt x="200" y="3630"/>
                    <a:pt x="534" y="4330"/>
                  </a:cubicBezTo>
                  <a:cubicBezTo>
                    <a:pt x="867" y="5097"/>
                    <a:pt x="1368" y="5698"/>
                    <a:pt x="1901" y="6298"/>
                  </a:cubicBezTo>
                  <a:cubicBezTo>
                    <a:pt x="2435" y="6832"/>
                    <a:pt x="3069" y="7366"/>
                    <a:pt x="3403" y="8133"/>
                  </a:cubicBezTo>
                  <a:cubicBezTo>
                    <a:pt x="3416" y="8147"/>
                    <a:pt x="3442" y="8155"/>
                    <a:pt x="3466" y="8155"/>
                  </a:cubicBezTo>
                  <a:cubicBezTo>
                    <a:pt x="3502" y="8155"/>
                    <a:pt x="3536" y="8139"/>
                    <a:pt x="3536" y="8100"/>
                  </a:cubicBezTo>
                  <a:cubicBezTo>
                    <a:pt x="3436" y="7366"/>
                    <a:pt x="3036" y="6932"/>
                    <a:pt x="2569" y="6432"/>
                  </a:cubicBezTo>
                  <a:cubicBezTo>
                    <a:pt x="2068" y="5831"/>
                    <a:pt x="1568" y="5264"/>
                    <a:pt x="1201" y="4597"/>
                  </a:cubicBezTo>
                  <a:cubicBezTo>
                    <a:pt x="434" y="3296"/>
                    <a:pt x="200" y="1462"/>
                    <a:pt x="1034" y="127"/>
                  </a:cubicBezTo>
                  <a:cubicBezTo>
                    <a:pt x="1058" y="55"/>
                    <a:pt x="996" y="0"/>
                    <a:pt x="9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0"/>
            <p:cNvSpPr/>
            <p:nvPr/>
          </p:nvSpPr>
          <p:spPr>
            <a:xfrm>
              <a:off x="2102500" y="2933425"/>
              <a:ext cx="251050" cy="100875"/>
            </a:xfrm>
            <a:custGeom>
              <a:avLst/>
              <a:gdLst/>
              <a:ahLst/>
              <a:cxnLst/>
              <a:rect l="l" t="t" r="r" b="b"/>
              <a:pathLst>
                <a:path w="10042" h="4035" extrusionOk="0">
                  <a:moveTo>
                    <a:pt x="8435" y="1"/>
                  </a:moveTo>
                  <a:cubicBezTo>
                    <a:pt x="7223" y="1"/>
                    <a:pt x="5953" y="641"/>
                    <a:pt x="5004" y="1266"/>
                  </a:cubicBezTo>
                  <a:cubicBezTo>
                    <a:pt x="4204" y="1766"/>
                    <a:pt x="3503" y="2300"/>
                    <a:pt x="2703" y="2801"/>
                  </a:cubicBezTo>
                  <a:cubicBezTo>
                    <a:pt x="1902" y="3368"/>
                    <a:pt x="1035" y="3801"/>
                    <a:pt x="67" y="3901"/>
                  </a:cubicBezTo>
                  <a:cubicBezTo>
                    <a:pt x="1" y="3901"/>
                    <a:pt x="1" y="4035"/>
                    <a:pt x="67" y="4035"/>
                  </a:cubicBezTo>
                  <a:cubicBezTo>
                    <a:pt x="901" y="4035"/>
                    <a:pt x="1702" y="3801"/>
                    <a:pt x="2503" y="3468"/>
                  </a:cubicBezTo>
                  <a:cubicBezTo>
                    <a:pt x="3336" y="3134"/>
                    <a:pt x="4037" y="2567"/>
                    <a:pt x="4804" y="2100"/>
                  </a:cubicBezTo>
                  <a:cubicBezTo>
                    <a:pt x="5538" y="1600"/>
                    <a:pt x="6339" y="1099"/>
                    <a:pt x="7206" y="799"/>
                  </a:cubicBezTo>
                  <a:cubicBezTo>
                    <a:pt x="7755" y="630"/>
                    <a:pt x="8331" y="541"/>
                    <a:pt x="8900" y="541"/>
                  </a:cubicBezTo>
                  <a:cubicBezTo>
                    <a:pt x="9229" y="541"/>
                    <a:pt x="9556" y="571"/>
                    <a:pt x="9874" y="632"/>
                  </a:cubicBezTo>
                  <a:cubicBezTo>
                    <a:pt x="10008" y="632"/>
                    <a:pt x="10041" y="532"/>
                    <a:pt x="9975" y="432"/>
                  </a:cubicBezTo>
                  <a:cubicBezTo>
                    <a:pt x="9494" y="126"/>
                    <a:pt x="8970" y="1"/>
                    <a:pt x="84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0"/>
            <p:cNvSpPr/>
            <p:nvPr/>
          </p:nvSpPr>
          <p:spPr>
            <a:xfrm>
              <a:off x="2374575" y="2928300"/>
              <a:ext cx="207900" cy="92400"/>
            </a:xfrm>
            <a:custGeom>
              <a:avLst/>
              <a:gdLst/>
              <a:ahLst/>
              <a:cxnLst/>
              <a:rect l="l" t="t" r="r" b="b"/>
              <a:pathLst>
                <a:path w="8316" h="3696" extrusionOk="0">
                  <a:moveTo>
                    <a:pt x="2204" y="0"/>
                  </a:moveTo>
                  <a:cubicBezTo>
                    <a:pt x="1333" y="0"/>
                    <a:pt x="486" y="298"/>
                    <a:pt x="26" y="1104"/>
                  </a:cubicBezTo>
                  <a:cubicBezTo>
                    <a:pt x="0" y="1129"/>
                    <a:pt x="52" y="1193"/>
                    <a:pt x="93" y="1193"/>
                  </a:cubicBezTo>
                  <a:cubicBezTo>
                    <a:pt x="106" y="1193"/>
                    <a:pt x="118" y="1187"/>
                    <a:pt x="126" y="1171"/>
                  </a:cubicBezTo>
                  <a:cubicBezTo>
                    <a:pt x="762" y="707"/>
                    <a:pt x="1486" y="491"/>
                    <a:pt x="2222" y="491"/>
                  </a:cubicBezTo>
                  <a:cubicBezTo>
                    <a:pt x="2914" y="491"/>
                    <a:pt x="3615" y="682"/>
                    <a:pt x="4262" y="1037"/>
                  </a:cubicBezTo>
                  <a:cubicBezTo>
                    <a:pt x="4929" y="1471"/>
                    <a:pt x="5529" y="1938"/>
                    <a:pt x="6130" y="2438"/>
                  </a:cubicBezTo>
                  <a:cubicBezTo>
                    <a:pt x="6430" y="2672"/>
                    <a:pt x="6764" y="2939"/>
                    <a:pt x="7097" y="3139"/>
                  </a:cubicBezTo>
                  <a:cubicBezTo>
                    <a:pt x="7431" y="3406"/>
                    <a:pt x="7831" y="3506"/>
                    <a:pt x="8198" y="3673"/>
                  </a:cubicBezTo>
                  <a:cubicBezTo>
                    <a:pt x="8214" y="3689"/>
                    <a:pt x="8230" y="3695"/>
                    <a:pt x="8244" y="3695"/>
                  </a:cubicBezTo>
                  <a:cubicBezTo>
                    <a:pt x="8289" y="3695"/>
                    <a:pt x="8315" y="3631"/>
                    <a:pt x="8265" y="3606"/>
                  </a:cubicBezTo>
                  <a:cubicBezTo>
                    <a:pt x="7831" y="3306"/>
                    <a:pt x="7531" y="2939"/>
                    <a:pt x="7164" y="2605"/>
                  </a:cubicBezTo>
                  <a:cubicBezTo>
                    <a:pt x="6830" y="2305"/>
                    <a:pt x="6530" y="2005"/>
                    <a:pt x="6197" y="1771"/>
                  </a:cubicBezTo>
                  <a:cubicBezTo>
                    <a:pt x="5529" y="1238"/>
                    <a:pt x="4829" y="737"/>
                    <a:pt x="4028" y="404"/>
                  </a:cubicBezTo>
                  <a:cubicBezTo>
                    <a:pt x="3504" y="163"/>
                    <a:pt x="2847" y="0"/>
                    <a:pt x="2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0"/>
            <p:cNvSpPr/>
            <p:nvPr/>
          </p:nvSpPr>
          <p:spPr>
            <a:xfrm>
              <a:off x="1943100" y="3611450"/>
              <a:ext cx="90225" cy="56025"/>
            </a:xfrm>
            <a:custGeom>
              <a:avLst/>
              <a:gdLst/>
              <a:ahLst/>
              <a:cxnLst/>
              <a:rect l="l" t="t" r="r" b="b"/>
              <a:pathLst>
                <a:path w="3609" h="2241" extrusionOk="0">
                  <a:moveTo>
                    <a:pt x="1823" y="1"/>
                  </a:moveTo>
                  <a:cubicBezTo>
                    <a:pt x="1607" y="1"/>
                    <a:pt x="1395" y="34"/>
                    <a:pt x="1206" y="97"/>
                  </a:cubicBezTo>
                  <a:cubicBezTo>
                    <a:pt x="739" y="197"/>
                    <a:pt x="406" y="531"/>
                    <a:pt x="72" y="864"/>
                  </a:cubicBezTo>
                  <a:cubicBezTo>
                    <a:pt x="0" y="936"/>
                    <a:pt x="49" y="991"/>
                    <a:pt x="95" y="991"/>
                  </a:cubicBezTo>
                  <a:cubicBezTo>
                    <a:pt x="113" y="991"/>
                    <a:pt x="130" y="983"/>
                    <a:pt x="139" y="964"/>
                  </a:cubicBezTo>
                  <a:cubicBezTo>
                    <a:pt x="439" y="664"/>
                    <a:pt x="739" y="464"/>
                    <a:pt x="1173" y="397"/>
                  </a:cubicBezTo>
                  <a:cubicBezTo>
                    <a:pt x="1216" y="393"/>
                    <a:pt x="1260" y="391"/>
                    <a:pt x="1304" y="391"/>
                  </a:cubicBezTo>
                  <a:cubicBezTo>
                    <a:pt x="1601" y="391"/>
                    <a:pt x="1917" y="485"/>
                    <a:pt x="2207" y="631"/>
                  </a:cubicBezTo>
                  <a:cubicBezTo>
                    <a:pt x="2441" y="731"/>
                    <a:pt x="2741" y="898"/>
                    <a:pt x="2908" y="1164"/>
                  </a:cubicBezTo>
                  <a:cubicBezTo>
                    <a:pt x="3074" y="1465"/>
                    <a:pt x="3174" y="1798"/>
                    <a:pt x="3108" y="2132"/>
                  </a:cubicBezTo>
                  <a:cubicBezTo>
                    <a:pt x="3108" y="2178"/>
                    <a:pt x="3156" y="2241"/>
                    <a:pt x="3208" y="2241"/>
                  </a:cubicBezTo>
                  <a:cubicBezTo>
                    <a:pt x="3231" y="2241"/>
                    <a:pt x="3254" y="2229"/>
                    <a:pt x="3275" y="2199"/>
                  </a:cubicBezTo>
                  <a:cubicBezTo>
                    <a:pt x="3575" y="1932"/>
                    <a:pt x="3608" y="1431"/>
                    <a:pt x="3441" y="1031"/>
                  </a:cubicBezTo>
                  <a:cubicBezTo>
                    <a:pt x="3275" y="631"/>
                    <a:pt x="2941" y="297"/>
                    <a:pt x="2541" y="130"/>
                  </a:cubicBezTo>
                  <a:cubicBezTo>
                    <a:pt x="2312" y="42"/>
                    <a:pt x="2064" y="1"/>
                    <a:pt x="18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0"/>
            <p:cNvSpPr/>
            <p:nvPr/>
          </p:nvSpPr>
          <p:spPr>
            <a:xfrm>
              <a:off x="2080825" y="4724200"/>
              <a:ext cx="580450" cy="19675"/>
            </a:xfrm>
            <a:custGeom>
              <a:avLst/>
              <a:gdLst/>
              <a:ahLst/>
              <a:cxnLst/>
              <a:rect l="l" t="t" r="r" b="b"/>
              <a:pathLst>
                <a:path w="23218" h="787" extrusionOk="0">
                  <a:moveTo>
                    <a:pt x="11217" y="0"/>
                  </a:moveTo>
                  <a:cubicBezTo>
                    <a:pt x="9226" y="0"/>
                    <a:pt x="7239" y="30"/>
                    <a:pt x="5238" y="119"/>
                  </a:cubicBezTo>
                  <a:cubicBezTo>
                    <a:pt x="3570" y="186"/>
                    <a:pt x="1868" y="319"/>
                    <a:pt x="201" y="352"/>
                  </a:cubicBezTo>
                  <a:cubicBezTo>
                    <a:pt x="0" y="352"/>
                    <a:pt x="0" y="653"/>
                    <a:pt x="201" y="653"/>
                  </a:cubicBezTo>
                  <a:cubicBezTo>
                    <a:pt x="3203" y="653"/>
                    <a:pt x="6172" y="786"/>
                    <a:pt x="9174" y="786"/>
                  </a:cubicBezTo>
                  <a:cubicBezTo>
                    <a:pt x="12176" y="786"/>
                    <a:pt x="15111" y="686"/>
                    <a:pt x="18113" y="653"/>
                  </a:cubicBezTo>
                  <a:cubicBezTo>
                    <a:pt x="18947" y="653"/>
                    <a:pt x="19748" y="653"/>
                    <a:pt x="20582" y="586"/>
                  </a:cubicBezTo>
                  <a:cubicBezTo>
                    <a:pt x="21416" y="586"/>
                    <a:pt x="22250" y="586"/>
                    <a:pt x="23084" y="486"/>
                  </a:cubicBezTo>
                  <a:cubicBezTo>
                    <a:pt x="23184" y="486"/>
                    <a:pt x="23217" y="319"/>
                    <a:pt x="23084" y="252"/>
                  </a:cubicBezTo>
                  <a:cubicBezTo>
                    <a:pt x="22383" y="152"/>
                    <a:pt x="21616" y="152"/>
                    <a:pt x="20915" y="119"/>
                  </a:cubicBezTo>
                  <a:cubicBezTo>
                    <a:pt x="20182" y="52"/>
                    <a:pt x="19448" y="52"/>
                    <a:pt x="18714" y="52"/>
                  </a:cubicBezTo>
                  <a:cubicBezTo>
                    <a:pt x="18238" y="73"/>
                    <a:pt x="17769" y="81"/>
                    <a:pt x="17303" y="81"/>
                  </a:cubicBezTo>
                  <a:cubicBezTo>
                    <a:pt x="16266" y="81"/>
                    <a:pt x="15246" y="42"/>
                    <a:pt x="14211" y="19"/>
                  </a:cubicBezTo>
                  <a:cubicBezTo>
                    <a:pt x="13210" y="8"/>
                    <a:pt x="12213" y="0"/>
                    <a:pt x="11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0"/>
            <p:cNvSpPr/>
            <p:nvPr/>
          </p:nvSpPr>
          <p:spPr>
            <a:xfrm>
              <a:off x="2073325" y="4166025"/>
              <a:ext cx="19200" cy="570125"/>
            </a:xfrm>
            <a:custGeom>
              <a:avLst/>
              <a:gdLst/>
              <a:ahLst/>
              <a:cxnLst/>
              <a:rect l="l" t="t" r="r" b="b"/>
              <a:pathLst>
                <a:path w="768" h="22805" extrusionOk="0">
                  <a:moveTo>
                    <a:pt x="548" y="0"/>
                  </a:moveTo>
                  <a:cubicBezTo>
                    <a:pt x="457" y="0"/>
                    <a:pt x="367" y="59"/>
                    <a:pt x="367" y="163"/>
                  </a:cubicBezTo>
                  <a:cubicBezTo>
                    <a:pt x="234" y="1631"/>
                    <a:pt x="234" y="3132"/>
                    <a:pt x="234" y="4600"/>
                  </a:cubicBezTo>
                  <a:cubicBezTo>
                    <a:pt x="234" y="6034"/>
                    <a:pt x="200" y="7502"/>
                    <a:pt x="167" y="8936"/>
                  </a:cubicBezTo>
                  <a:cubicBezTo>
                    <a:pt x="67" y="11838"/>
                    <a:pt x="0" y="14707"/>
                    <a:pt x="0" y="17642"/>
                  </a:cubicBezTo>
                  <a:cubicBezTo>
                    <a:pt x="0" y="19310"/>
                    <a:pt x="34" y="20911"/>
                    <a:pt x="67" y="22579"/>
                  </a:cubicBezTo>
                  <a:cubicBezTo>
                    <a:pt x="67" y="22729"/>
                    <a:pt x="184" y="22804"/>
                    <a:pt x="300" y="22804"/>
                  </a:cubicBezTo>
                  <a:cubicBezTo>
                    <a:pt x="417" y="22804"/>
                    <a:pt x="534" y="22729"/>
                    <a:pt x="534" y="22579"/>
                  </a:cubicBezTo>
                  <a:cubicBezTo>
                    <a:pt x="734" y="16742"/>
                    <a:pt x="501" y="10904"/>
                    <a:pt x="667" y="5133"/>
                  </a:cubicBezTo>
                  <a:cubicBezTo>
                    <a:pt x="701" y="3466"/>
                    <a:pt x="767" y="1831"/>
                    <a:pt x="734" y="163"/>
                  </a:cubicBezTo>
                  <a:cubicBezTo>
                    <a:pt x="718" y="51"/>
                    <a:pt x="633" y="0"/>
                    <a:pt x="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0"/>
            <p:cNvSpPr/>
            <p:nvPr/>
          </p:nvSpPr>
          <p:spPr>
            <a:xfrm>
              <a:off x="1986600" y="4437775"/>
              <a:ext cx="100075" cy="305050"/>
            </a:xfrm>
            <a:custGeom>
              <a:avLst/>
              <a:gdLst/>
              <a:ahLst/>
              <a:cxnLst/>
              <a:rect l="l" t="t" r="r" b="b"/>
              <a:pathLst>
                <a:path w="4003" h="12202" extrusionOk="0">
                  <a:moveTo>
                    <a:pt x="2202" y="1"/>
                  </a:moveTo>
                  <a:cubicBezTo>
                    <a:pt x="1501" y="1"/>
                    <a:pt x="801" y="268"/>
                    <a:pt x="434" y="835"/>
                  </a:cubicBezTo>
                  <a:cubicBezTo>
                    <a:pt x="0" y="1435"/>
                    <a:pt x="100" y="2236"/>
                    <a:pt x="267" y="2870"/>
                  </a:cubicBezTo>
                  <a:cubicBezTo>
                    <a:pt x="634" y="4204"/>
                    <a:pt x="1535" y="5305"/>
                    <a:pt x="2302" y="6472"/>
                  </a:cubicBezTo>
                  <a:cubicBezTo>
                    <a:pt x="2769" y="7239"/>
                    <a:pt x="3036" y="8007"/>
                    <a:pt x="3202" y="8907"/>
                  </a:cubicBezTo>
                  <a:cubicBezTo>
                    <a:pt x="3369" y="9908"/>
                    <a:pt x="3503" y="10942"/>
                    <a:pt x="3536" y="11976"/>
                  </a:cubicBezTo>
                  <a:cubicBezTo>
                    <a:pt x="3536" y="12126"/>
                    <a:pt x="3644" y="12201"/>
                    <a:pt x="3753" y="12201"/>
                  </a:cubicBezTo>
                  <a:cubicBezTo>
                    <a:pt x="3861" y="12201"/>
                    <a:pt x="3970" y="12126"/>
                    <a:pt x="3970" y="11976"/>
                  </a:cubicBezTo>
                  <a:cubicBezTo>
                    <a:pt x="4003" y="10742"/>
                    <a:pt x="4003" y="9441"/>
                    <a:pt x="3669" y="8173"/>
                  </a:cubicBezTo>
                  <a:cubicBezTo>
                    <a:pt x="3436" y="7139"/>
                    <a:pt x="2835" y="6205"/>
                    <a:pt x="2268" y="5338"/>
                  </a:cubicBezTo>
                  <a:cubicBezTo>
                    <a:pt x="1701" y="4504"/>
                    <a:pt x="1101" y="3670"/>
                    <a:pt x="834" y="2669"/>
                  </a:cubicBezTo>
                  <a:cubicBezTo>
                    <a:pt x="701" y="2202"/>
                    <a:pt x="667" y="1602"/>
                    <a:pt x="967" y="1168"/>
                  </a:cubicBezTo>
                  <a:cubicBezTo>
                    <a:pt x="1253" y="825"/>
                    <a:pt x="1784" y="654"/>
                    <a:pt x="2266" y="654"/>
                  </a:cubicBezTo>
                  <a:cubicBezTo>
                    <a:pt x="2347" y="654"/>
                    <a:pt x="2426" y="659"/>
                    <a:pt x="2502" y="668"/>
                  </a:cubicBezTo>
                  <a:cubicBezTo>
                    <a:pt x="3102" y="801"/>
                    <a:pt x="3302" y="1569"/>
                    <a:pt x="3036" y="2002"/>
                  </a:cubicBezTo>
                  <a:cubicBezTo>
                    <a:pt x="2944" y="2185"/>
                    <a:pt x="2714" y="2340"/>
                    <a:pt x="2471" y="2340"/>
                  </a:cubicBezTo>
                  <a:cubicBezTo>
                    <a:pt x="2448" y="2340"/>
                    <a:pt x="2425" y="2339"/>
                    <a:pt x="2402" y="2336"/>
                  </a:cubicBezTo>
                  <a:cubicBezTo>
                    <a:pt x="2166" y="2306"/>
                    <a:pt x="2035" y="1913"/>
                    <a:pt x="2259" y="1913"/>
                  </a:cubicBezTo>
                  <a:cubicBezTo>
                    <a:pt x="2289" y="1913"/>
                    <a:pt x="2325" y="1920"/>
                    <a:pt x="2368" y="1936"/>
                  </a:cubicBezTo>
                  <a:cubicBezTo>
                    <a:pt x="2401" y="1944"/>
                    <a:pt x="2431" y="1947"/>
                    <a:pt x="2461" y="1947"/>
                  </a:cubicBezTo>
                  <a:cubicBezTo>
                    <a:pt x="2797" y="1947"/>
                    <a:pt x="2942" y="1455"/>
                    <a:pt x="2635" y="1302"/>
                  </a:cubicBezTo>
                  <a:cubicBezTo>
                    <a:pt x="2513" y="1241"/>
                    <a:pt x="2390" y="1213"/>
                    <a:pt x="2273" y="1213"/>
                  </a:cubicBezTo>
                  <a:cubicBezTo>
                    <a:pt x="1753" y="1213"/>
                    <a:pt x="1338" y="1758"/>
                    <a:pt x="1501" y="2303"/>
                  </a:cubicBezTo>
                  <a:cubicBezTo>
                    <a:pt x="1638" y="2758"/>
                    <a:pt x="2054" y="2980"/>
                    <a:pt x="2484" y="2980"/>
                  </a:cubicBezTo>
                  <a:cubicBezTo>
                    <a:pt x="2685" y="2980"/>
                    <a:pt x="2889" y="2932"/>
                    <a:pt x="3069" y="2836"/>
                  </a:cubicBezTo>
                  <a:cubicBezTo>
                    <a:pt x="3703" y="2503"/>
                    <a:pt x="3870" y="1769"/>
                    <a:pt x="3703" y="1135"/>
                  </a:cubicBezTo>
                  <a:cubicBezTo>
                    <a:pt x="3536" y="368"/>
                    <a:pt x="2902" y="1"/>
                    <a:pt x="2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0"/>
            <p:cNvSpPr/>
            <p:nvPr/>
          </p:nvSpPr>
          <p:spPr>
            <a:xfrm>
              <a:off x="2079450" y="4730600"/>
              <a:ext cx="298875" cy="89425"/>
            </a:xfrm>
            <a:custGeom>
              <a:avLst/>
              <a:gdLst/>
              <a:ahLst/>
              <a:cxnLst/>
              <a:rect l="l" t="t" r="r" b="b"/>
              <a:pathLst>
                <a:path w="11955" h="3577" extrusionOk="0">
                  <a:moveTo>
                    <a:pt x="9924" y="0"/>
                  </a:moveTo>
                  <a:cubicBezTo>
                    <a:pt x="9577" y="0"/>
                    <a:pt x="9251" y="92"/>
                    <a:pt x="8995" y="297"/>
                  </a:cubicBezTo>
                  <a:cubicBezTo>
                    <a:pt x="8562" y="730"/>
                    <a:pt x="8328" y="1531"/>
                    <a:pt x="8895" y="1964"/>
                  </a:cubicBezTo>
                  <a:cubicBezTo>
                    <a:pt x="9078" y="2133"/>
                    <a:pt x="9327" y="2219"/>
                    <a:pt x="9573" y="2219"/>
                  </a:cubicBezTo>
                  <a:cubicBezTo>
                    <a:pt x="9910" y="2219"/>
                    <a:pt x="10242" y="2059"/>
                    <a:pt x="10396" y="1731"/>
                  </a:cubicBezTo>
                  <a:cubicBezTo>
                    <a:pt x="10511" y="1478"/>
                    <a:pt x="10277" y="1209"/>
                    <a:pt x="10055" y="1209"/>
                  </a:cubicBezTo>
                  <a:cubicBezTo>
                    <a:pt x="9955" y="1209"/>
                    <a:pt x="9858" y="1263"/>
                    <a:pt x="9796" y="1397"/>
                  </a:cubicBezTo>
                  <a:cubicBezTo>
                    <a:pt x="9736" y="1516"/>
                    <a:pt x="9647" y="1567"/>
                    <a:pt x="9557" y="1567"/>
                  </a:cubicBezTo>
                  <a:cubicBezTo>
                    <a:pt x="9395" y="1567"/>
                    <a:pt x="9229" y="1400"/>
                    <a:pt x="9229" y="1164"/>
                  </a:cubicBezTo>
                  <a:cubicBezTo>
                    <a:pt x="9229" y="780"/>
                    <a:pt x="9542" y="614"/>
                    <a:pt x="9881" y="614"/>
                  </a:cubicBezTo>
                  <a:cubicBezTo>
                    <a:pt x="10073" y="614"/>
                    <a:pt x="10273" y="667"/>
                    <a:pt x="10430" y="764"/>
                  </a:cubicBezTo>
                  <a:cubicBezTo>
                    <a:pt x="10796" y="964"/>
                    <a:pt x="10997" y="1397"/>
                    <a:pt x="10997" y="1798"/>
                  </a:cubicBezTo>
                  <a:cubicBezTo>
                    <a:pt x="10997" y="2265"/>
                    <a:pt x="10730" y="2598"/>
                    <a:pt x="10296" y="2732"/>
                  </a:cubicBezTo>
                  <a:cubicBezTo>
                    <a:pt x="10028" y="2830"/>
                    <a:pt x="9748" y="2871"/>
                    <a:pt x="9464" y="2871"/>
                  </a:cubicBezTo>
                  <a:cubicBezTo>
                    <a:pt x="8689" y="2871"/>
                    <a:pt x="7886" y="2567"/>
                    <a:pt x="7227" y="2298"/>
                  </a:cubicBezTo>
                  <a:cubicBezTo>
                    <a:pt x="6126" y="1831"/>
                    <a:pt x="5126" y="1231"/>
                    <a:pt x="4058" y="797"/>
                  </a:cubicBezTo>
                  <a:cubicBezTo>
                    <a:pt x="3185" y="443"/>
                    <a:pt x="2295" y="189"/>
                    <a:pt x="1388" y="189"/>
                  </a:cubicBezTo>
                  <a:cubicBezTo>
                    <a:pt x="1014" y="189"/>
                    <a:pt x="636" y="232"/>
                    <a:pt x="256" y="330"/>
                  </a:cubicBezTo>
                  <a:cubicBezTo>
                    <a:pt x="0" y="426"/>
                    <a:pt x="81" y="766"/>
                    <a:pt x="351" y="766"/>
                  </a:cubicBezTo>
                  <a:cubicBezTo>
                    <a:pt x="363" y="766"/>
                    <a:pt x="376" y="765"/>
                    <a:pt x="389" y="764"/>
                  </a:cubicBezTo>
                  <a:cubicBezTo>
                    <a:pt x="634" y="718"/>
                    <a:pt x="879" y="697"/>
                    <a:pt x="1124" y="697"/>
                  </a:cubicBezTo>
                  <a:cubicBezTo>
                    <a:pt x="2476" y="697"/>
                    <a:pt x="3806" y="1338"/>
                    <a:pt x="4992" y="1931"/>
                  </a:cubicBezTo>
                  <a:cubicBezTo>
                    <a:pt x="6327" y="2632"/>
                    <a:pt x="7728" y="3432"/>
                    <a:pt x="9262" y="3566"/>
                  </a:cubicBezTo>
                  <a:cubicBezTo>
                    <a:pt x="9349" y="3573"/>
                    <a:pt x="9437" y="3577"/>
                    <a:pt x="9527" y="3577"/>
                  </a:cubicBezTo>
                  <a:cubicBezTo>
                    <a:pt x="10648" y="3577"/>
                    <a:pt x="11954" y="2992"/>
                    <a:pt x="11831" y="1664"/>
                  </a:cubicBezTo>
                  <a:cubicBezTo>
                    <a:pt x="11797" y="1097"/>
                    <a:pt x="11464" y="563"/>
                    <a:pt x="10930" y="230"/>
                  </a:cubicBezTo>
                  <a:cubicBezTo>
                    <a:pt x="10604" y="83"/>
                    <a:pt x="10255" y="0"/>
                    <a:pt x="9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0"/>
            <p:cNvSpPr/>
            <p:nvPr/>
          </p:nvSpPr>
          <p:spPr>
            <a:xfrm>
              <a:off x="2360200" y="4731575"/>
              <a:ext cx="275200" cy="104600"/>
            </a:xfrm>
            <a:custGeom>
              <a:avLst/>
              <a:gdLst/>
              <a:ahLst/>
              <a:cxnLst/>
              <a:rect l="l" t="t" r="r" b="b"/>
              <a:pathLst>
                <a:path w="11008" h="4184" extrusionOk="0">
                  <a:moveTo>
                    <a:pt x="2163" y="0"/>
                  </a:moveTo>
                  <a:cubicBezTo>
                    <a:pt x="2074" y="0"/>
                    <a:pt x="1986" y="8"/>
                    <a:pt x="1901" y="24"/>
                  </a:cubicBezTo>
                  <a:cubicBezTo>
                    <a:pt x="1101" y="157"/>
                    <a:pt x="400" y="791"/>
                    <a:pt x="200" y="1592"/>
                  </a:cubicBezTo>
                  <a:cubicBezTo>
                    <a:pt x="0" y="2426"/>
                    <a:pt x="367" y="3326"/>
                    <a:pt x="1034" y="3827"/>
                  </a:cubicBezTo>
                  <a:cubicBezTo>
                    <a:pt x="1414" y="4085"/>
                    <a:pt x="1835" y="4184"/>
                    <a:pt x="2269" y="4184"/>
                  </a:cubicBezTo>
                  <a:cubicBezTo>
                    <a:pt x="2789" y="4184"/>
                    <a:pt x="3327" y="4042"/>
                    <a:pt x="3836" y="3860"/>
                  </a:cubicBezTo>
                  <a:cubicBezTo>
                    <a:pt x="4770" y="3493"/>
                    <a:pt x="5604" y="2926"/>
                    <a:pt x="6405" y="2259"/>
                  </a:cubicBezTo>
                  <a:cubicBezTo>
                    <a:pt x="7105" y="1692"/>
                    <a:pt x="7839" y="1025"/>
                    <a:pt x="8773" y="1025"/>
                  </a:cubicBezTo>
                  <a:cubicBezTo>
                    <a:pt x="9607" y="1025"/>
                    <a:pt x="10508" y="1592"/>
                    <a:pt x="10107" y="2492"/>
                  </a:cubicBezTo>
                  <a:cubicBezTo>
                    <a:pt x="9971" y="2820"/>
                    <a:pt x="9677" y="3103"/>
                    <a:pt x="9319" y="3103"/>
                  </a:cubicBezTo>
                  <a:cubicBezTo>
                    <a:pt x="9240" y="3103"/>
                    <a:pt x="9158" y="3090"/>
                    <a:pt x="9073" y="3060"/>
                  </a:cubicBezTo>
                  <a:cubicBezTo>
                    <a:pt x="8840" y="2993"/>
                    <a:pt x="8706" y="2759"/>
                    <a:pt x="8773" y="2526"/>
                  </a:cubicBezTo>
                  <a:cubicBezTo>
                    <a:pt x="8906" y="2259"/>
                    <a:pt x="9240" y="2259"/>
                    <a:pt x="9507" y="2259"/>
                  </a:cubicBezTo>
                  <a:cubicBezTo>
                    <a:pt x="9740" y="2259"/>
                    <a:pt x="9707" y="1925"/>
                    <a:pt x="9440" y="1892"/>
                  </a:cubicBezTo>
                  <a:cubicBezTo>
                    <a:pt x="9368" y="1885"/>
                    <a:pt x="9293" y="1881"/>
                    <a:pt x="9217" y="1881"/>
                  </a:cubicBezTo>
                  <a:cubicBezTo>
                    <a:pt x="8939" y="1881"/>
                    <a:pt x="8642" y="1935"/>
                    <a:pt x="8406" y="2092"/>
                  </a:cubicBezTo>
                  <a:cubicBezTo>
                    <a:pt x="8106" y="2326"/>
                    <a:pt x="8073" y="2726"/>
                    <a:pt x="8206" y="3026"/>
                  </a:cubicBezTo>
                  <a:cubicBezTo>
                    <a:pt x="8347" y="3488"/>
                    <a:pt x="8790" y="3708"/>
                    <a:pt x="9251" y="3708"/>
                  </a:cubicBezTo>
                  <a:cubicBezTo>
                    <a:pt x="9556" y="3708"/>
                    <a:pt x="9868" y="3612"/>
                    <a:pt x="10107" y="3426"/>
                  </a:cubicBezTo>
                  <a:cubicBezTo>
                    <a:pt x="10708" y="3026"/>
                    <a:pt x="11008" y="2226"/>
                    <a:pt x="10774" y="1558"/>
                  </a:cubicBezTo>
                  <a:cubicBezTo>
                    <a:pt x="10574" y="891"/>
                    <a:pt x="9941" y="424"/>
                    <a:pt x="9240" y="291"/>
                  </a:cubicBezTo>
                  <a:cubicBezTo>
                    <a:pt x="9099" y="270"/>
                    <a:pt x="8962" y="261"/>
                    <a:pt x="8829" y="261"/>
                  </a:cubicBezTo>
                  <a:cubicBezTo>
                    <a:pt x="7225" y="261"/>
                    <a:pt x="6133" y="1658"/>
                    <a:pt x="4870" y="2459"/>
                  </a:cubicBezTo>
                  <a:cubicBezTo>
                    <a:pt x="4437" y="2726"/>
                    <a:pt x="4003" y="2959"/>
                    <a:pt x="3536" y="3160"/>
                  </a:cubicBezTo>
                  <a:cubicBezTo>
                    <a:pt x="3133" y="3275"/>
                    <a:pt x="2705" y="3440"/>
                    <a:pt x="2273" y="3440"/>
                  </a:cubicBezTo>
                  <a:cubicBezTo>
                    <a:pt x="2205" y="3440"/>
                    <a:pt x="2137" y="3436"/>
                    <a:pt x="2068" y="3426"/>
                  </a:cubicBezTo>
                  <a:cubicBezTo>
                    <a:pt x="1268" y="3360"/>
                    <a:pt x="601" y="2593"/>
                    <a:pt x="734" y="1759"/>
                  </a:cubicBezTo>
                  <a:cubicBezTo>
                    <a:pt x="837" y="1113"/>
                    <a:pt x="1480" y="528"/>
                    <a:pt x="2136" y="528"/>
                  </a:cubicBezTo>
                  <a:cubicBezTo>
                    <a:pt x="2328" y="528"/>
                    <a:pt x="2521" y="578"/>
                    <a:pt x="2702" y="691"/>
                  </a:cubicBezTo>
                  <a:cubicBezTo>
                    <a:pt x="3102" y="925"/>
                    <a:pt x="3202" y="1392"/>
                    <a:pt x="2835" y="1725"/>
                  </a:cubicBezTo>
                  <a:cubicBezTo>
                    <a:pt x="2737" y="1824"/>
                    <a:pt x="2546" y="1941"/>
                    <a:pt x="2400" y="1941"/>
                  </a:cubicBezTo>
                  <a:cubicBezTo>
                    <a:pt x="2349" y="1941"/>
                    <a:pt x="2303" y="1927"/>
                    <a:pt x="2268" y="1892"/>
                  </a:cubicBezTo>
                  <a:cubicBezTo>
                    <a:pt x="2259" y="1895"/>
                    <a:pt x="2251" y="1896"/>
                    <a:pt x="2244" y="1896"/>
                  </a:cubicBezTo>
                  <a:cubicBezTo>
                    <a:pt x="2169" y="1896"/>
                    <a:pt x="2174" y="1759"/>
                    <a:pt x="2235" y="1759"/>
                  </a:cubicBezTo>
                  <a:cubicBezTo>
                    <a:pt x="2625" y="1669"/>
                    <a:pt x="2476" y="1067"/>
                    <a:pt x="2151" y="1067"/>
                  </a:cubicBezTo>
                  <a:cubicBezTo>
                    <a:pt x="2114" y="1067"/>
                    <a:pt x="2075" y="1075"/>
                    <a:pt x="2035" y="1091"/>
                  </a:cubicBezTo>
                  <a:cubicBezTo>
                    <a:pt x="1334" y="1392"/>
                    <a:pt x="1434" y="2492"/>
                    <a:pt x="2202" y="2659"/>
                  </a:cubicBezTo>
                  <a:cubicBezTo>
                    <a:pt x="2277" y="2677"/>
                    <a:pt x="2352" y="2686"/>
                    <a:pt x="2427" y="2686"/>
                  </a:cubicBezTo>
                  <a:cubicBezTo>
                    <a:pt x="3178" y="2686"/>
                    <a:pt x="3854" y="1820"/>
                    <a:pt x="3703" y="1091"/>
                  </a:cubicBezTo>
                  <a:cubicBezTo>
                    <a:pt x="3556" y="417"/>
                    <a:pt x="2816" y="0"/>
                    <a:pt x="2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0"/>
            <p:cNvSpPr/>
            <p:nvPr/>
          </p:nvSpPr>
          <p:spPr>
            <a:xfrm>
              <a:off x="2511125" y="4727075"/>
              <a:ext cx="266900" cy="169625"/>
            </a:xfrm>
            <a:custGeom>
              <a:avLst/>
              <a:gdLst/>
              <a:ahLst/>
              <a:cxnLst/>
              <a:rect l="l" t="t" r="r" b="b"/>
              <a:pathLst>
                <a:path w="10676" h="6785" extrusionOk="0">
                  <a:moveTo>
                    <a:pt x="4551" y="0"/>
                  </a:moveTo>
                  <a:cubicBezTo>
                    <a:pt x="3079" y="0"/>
                    <a:pt x="1606" y="177"/>
                    <a:pt x="134" y="204"/>
                  </a:cubicBezTo>
                  <a:cubicBezTo>
                    <a:pt x="1" y="204"/>
                    <a:pt x="1" y="404"/>
                    <a:pt x="134" y="404"/>
                  </a:cubicBezTo>
                  <a:cubicBezTo>
                    <a:pt x="1368" y="438"/>
                    <a:pt x="2636" y="571"/>
                    <a:pt x="3904" y="671"/>
                  </a:cubicBezTo>
                  <a:cubicBezTo>
                    <a:pt x="5038" y="704"/>
                    <a:pt x="6205" y="704"/>
                    <a:pt x="7273" y="1038"/>
                  </a:cubicBezTo>
                  <a:cubicBezTo>
                    <a:pt x="8207" y="1338"/>
                    <a:pt x="9041" y="1872"/>
                    <a:pt x="9541" y="2672"/>
                  </a:cubicBezTo>
                  <a:cubicBezTo>
                    <a:pt x="10041" y="3506"/>
                    <a:pt x="10175" y="4440"/>
                    <a:pt x="9608" y="5274"/>
                  </a:cubicBezTo>
                  <a:cubicBezTo>
                    <a:pt x="9168" y="6027"/>
                    <a:pt x="8287" y="6514"/>
                    <a:pt x="7379" y="6514"/>
                  </a:cubicBezTo>
                  <a:cubicBezTo>
                    <a:pt x="7321" y="6514"/>
                    <a:pt x="7264" y="6513"/>
                    <a:pt x="7206" y="6509"/>
                  </a:cubicBezTo>
                  <a:cubicBezTo>
                    <a:pt x="6239" y="6375"/>
                    <a:pt x="5405" y="5708"/>
                    <a:pt x="5004" y="4874"/>
                  </a:cubicBezTo>
                  <a:cubicBezTo>
                    <a:pt x="4604" y="4073"/>
                    <a:pt x="4604" y="3006"/>
                    <a:pt x="5238" y="2339"/>
                  </a:cubicBezTo>
                  <a:cubicBezTo>
                    <a:pt x="5577" y="1982"/>
                    <a:pt x="6156" y="1777"/>
                    <a:pt x="6707" y="1777"/>
                  </a:cubicBezTo>
                  <a:cubicBezTo>
                    <a:pt x="7185" y="1777"/>
                    <a:pt x="7643" y="1931"/>
                    <a:pt x="7906" y="2272"/>
                  </a:cubicBezTo>
                  <a:cubicBezTo>
                    <a:pt x="8240" y="2706"/>
                    <a:pt x="8540" y="3473"/>
                    <a:pt x="8440" y="4073"/>
                  </a:cubicBezTo>
                  <a:cubicBezTo>
                    <a:pt x="8376" y="4522"/>
                    <a:pt x="7942" y="4909"/>
                    <a:pt x="7465" y="4909"/>
                  </a:cubicBezTo>
                  <a:cubicBezTo>
                    <a:pt x="7445" y="4909"/>
                    <a:pt x="7426" y="4909"/>
                    <a:pt x="7406" y="4907"/>
                  </a:cubicBezTo>
                  <a:cubicBezTo>
                    <a:pt x="6939" y="4874"/>
                    <a:pt x="6605" y="4407"/>
                    <a:pt x="6706" y="3940"/>
                  </a:cubicBezTo>
                  <a:cubicBezTo>
                    <a:pt x="6737" y="3719"/>
                    <a:pt x="6919" y="3437"/>
                    <a:pt x="7194" y="3437"/>
                  </a:cubicBezTo>
                  <a:cubicBezTo>
                    <a:pt x="7209" y="3437"/>
                    <a:pt x="7224" y="3438"/>
                    <a:pt x="7239" y="3440"/>
                  </a:cubicBezTo>
                  <a:cubicBezTo>
                    <a:pt x="7473" y="3440"/>
                    <a:pt x="7573" y="3740"/>
                    <a:pt x="7473" y="3907"/>
                  </a:cubicBezTo>
                  <a:cubicBezTo>
                    <a:pt x="7319" y="4060"/>
                    <a:pt x="7519" y="4273"/>
                    <a:pt x="7696" y="4273"/>
                  </a:cubicBezTo>
                  <a:cubicBezTo>
                    <a:pt x="7750" y="4273"/>
                    <a:pt x="7801" y="4253"/>
                    <a:pt x="7840" y="4207"/>
                  </a:cubicBezTo>
                  <a:cubicBezTo>
                    <a:pt x="8173" y="3840"/>
                    <a:pt x="8040" y="3206"/>
                    <a:pt x="7573" y="3006"/>
                  </a:cubicBezTo>
                  <a:cubicBezTo>
                    <a:pt x="7445" y="2934"/>
                    <a:pt x="7312" y="2903"/>
                    <a:pt x="7181" y="2903"/>
                  </a:cubicBezTo>
                  <a:cubicBezTo>
                    <a:pt x="6761" y="2903"/>
                    <a:pt x="6358" y="3226"/>
                    <a:pt x="6205" y="3606"/>
                  </a:cubicBezTo>
                  <a:cubicBezTo>
                    <a:pt x="5814" y="4557"/>
                    <a:pt x="6618" y="5484"/>
                    <a:pt x="7517" y="5484"/>
                  </a:cubicBezTo>
                  <a:cubicBezTo>
                    <a:pt x="7690" y="5484"/>
                    <a:pt x="7867" y="5450"/>
                    <a:pt x="8040" y="5374"/>
                  </a:cubicBezTo>
                  <a:cubicBezTo>
                    <a:pt x="9407" y="4841"/>
                    <a:pt x="9141" y="3073"/>
                    <a:pt x="8473" y="2072"/>
                  </a:cubicBezTo>
                  <a:cubicBezTo>
                    <a:pt x="8042" y="1471"/>
                    <a:pt x="7304" y="1177"/>
                    <a:pt x="6563" y="1177"/>
                  </a:cubicBezTo>
                  <a:cubicBezTo>
                    <a:pt x="5987" y="1177"/>
                    <a:pt x="5409" y="1355"/>
                    <a:pt x="4971" y="1705"/>
                  </a:cubicBezTo>
                  <a:cubicBezTo>
                    <a:pt x="4004" y="2439"/>
                    <a:pt x="3937" y="3873"/>
                    <a:pt x="4471" y="4874"/>
                  </a:cubicBezTo>
                  <a:cubicBezTo>
                    <a:pt x="4971" y="5941"/>
                    <a:pt x="6038" y="6709"/>
                    <a:pt x="7206" y="6775"/>
                  </a:cubicBezTo>
                  <a:cubicBezTo>
                    <a:pt x="7278" y="6782"/>
                    <a:pt x="7351" y="6785"/>
                    <a:pt x="7423" y="6785"/>
                  </a:cubicBezTo>
                  <a:cubicBezTo>
                    <a:pt x="8483" y="6785"/>
                    <a:pt x="9510" y="6113"/>
                    <a:pt x="10041" y="5208"/>
                  </a:cubicBezTo>
                  <a:cubicBezTo>
                    <a:pt x="10675" y="4107"/>
                    <a:pt x="10508" y="2873"/>
                    <a:pt x="9741" y="1872"/>
                  </a:cubicBezTo>
                  <a:cubicBezTo>
                    <a:pt x="8740" y="604"/>
                    <a:pt x="7173" y="171"/>
                    <a:pt x="5638" y="37"/>
                  </a:cubicBezTo>
                  <a:cubicBezTo>
                    <a:pt x="5276" y="11"/>
                    <a:pt x="4913" y="0"/>
                    <a:pt x="4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0"/>
            <p:cNvSpPr/>
            <p:nvPr/>
          </p:nvSpPr>
          <p:spPr>
            <a:xfrm>
              <a:off x="1977425" y="4174775"/>
              <a:ext cx="112600" cy="267725"/>
            </a:xfrm>
            <a:custGeom>
              <a:avLst/>
              <a:gdLst/>
              <a:ahLst/>
              <a:cxnLst/>
              <a:rect l="l" t="t" r="r" b="b"/>
              <a:pathLst>
                <a:path w="4504" h="10709" extrusionOk="0">
                  <a:moveTo>
                    <a:pt x="2359" y="1"/>
                  </a:moveTo>
                  <a:cubicBezTo>
                    <a:pt x="1819" y="1"/>
                    <a:pt x="1268" y="285"/>
                    <a:pt x="934" y="747"/>
                  </a:cubicBezTo>
                  <a:cubicBezTo>
                    <a:pt x="501" y="1348"/>
                    <a:pt x="567" y="2348"/>
                    <a:pt x="1368" y="2649"/>
                  </a:cubicBezTo>
                  <a:cubicBezTo>
                    <a:pt x="1476" y="2697"/>
                    <a:pt x="1598" y="2723"/>
                    <a:pt x="1718" y="2723"/>
                  </a:cubicBezTo>
                  <a:cubicBezTo>
                    <a:pt x="1931" y="2723"/>
                    <a:pt x="2141" y="2640"/>
                    <a:pt x="2268" y="2448"/>
                  </a:cubicBezTo>
                  <a:cubicBezTo>
                    <a:pt x="2502" y="2148"/>
                    <a:pt x="2535" y="1748"/>
                    <a:pt x="2502" y="1414"/>
                  </a:cubicBezTo>
                  <a:cubicBezTo>
                    <a:pt x="2465" y="1268"/>
                    <a:pt x="2348" y="1192"/>
                    <a:pt x="2250" y="1192"/>
                  </a:cubicBezTo>
                  <a:cubicBezTo>
                    <a:pt x="2169" y="1192"/>
                    <a:pt x="2102" y="1243"/>
                    <a:pt x="2102" y="1348"/>
                  </a:cubicBezTo>
                  <a:cubicBezTo>
                    <a:pt x="2102" y="1615"/>
                    <a:pt x="2102" y="1948"/>
                    <a:pt x="1868" y="2082"/>
                  </a:cubicBezTo>
                  <a:cubicBezTo>
                    <a:pt x="1822" y="2093"/>
                    <a:pt x="1777" y="2099"/>
                    <a:pt x="1735" y="2099"/>
                  </a:cubicBezTo>
                  <a:cubicBezTo>
                    <a:pt x="1536" y="2099"/>
                    <a:pt x="1390" y="1974"/>
                    <a:pt x="1334" y="1781"/>
                  </a:cubicBezTo>
                  <a:cubicBezTo>
                    <a:pt x="1168" y="1314"/>
                    <a:pt x="1501" y="914"/>
                    <a:pt x="1902" y="747"/>
                  </a:cubicBezTo>
                  <a:cubicBezTo>
                    <a:pt x="2048" y="680"/>
                    <a:pt x="2187" y="649"/>
                    <a:pt x="2316" y="649"/>
                  </a:cubicBezTo>
                  <a:cubicBezTo>
                    <a:pt x="2954" y="649"/>
                    <a:pt x="3369" y="1388"/>
                    <a:pt x="3369" y="2082"/>
                  </a:cubicBezTo>
                  <a:cubicBezTo>
                    <a:pt x="3369" y="3016"/>
                    <a:pt x="2702" y="3749"/>
                    <a:pt x="2102" y="4450"/>
                  </a:cubicBezTo>
                  <a:cubicBezTo>
                    <a:pt x="1468" y="5250"/>
                    <a:pt x="901" y="6084"/>
                    <a:pt x="534" y="7018"/>
                  </a:cubicBezTo>
                  <a:cubicBezTo>
                    <a:pt x="200" y="7952"/>
                    <a:pt x="0" y="8986"/>
                    <a:pt x="567" y="9820"/>
                  </a:cubicBezTo>
                  <a:cubicBezTo>
                    <a:pt x="975" y="10364"/>
                    <a:pt x="1627" y="10709"/>
                    <a:pt x="2306" y="10709"/>
                  </a:cubicBezTo>
                  <a:cubicBezTo>
                    <a:pt x="2460" y="10709"/>
                    <a:pt x="2615" y="10691"/>
                    <a:pt x="2769" y="10654"/>
                  </a:cubicBezTo>
                  <a:cubicBezTo>
                    <a:pt x="3569" y="10454"/>
                    <a:pt x="4237" y="9754"/>
                    <a:pt x="4370" y="8953"/>
                  </a:cubicBezTo>
                  <a:cubicBezTo>
                    <a:pt x="4503" y="8253"/>
                    <a:pt x="4070" y="7319"/>
                    <a:pt x="3303" y="7152"/>
                  </a:cubicBezTo>
                  <a:cubicBezTo>
                    <a:pt x="3233" y="7137"/>
                    <a:pt x="3162" y="7130"/>
                    <a:pt x="3090" y="7130"/>
                  </a:cubicBezTo>
                  <a:cubicBezTo>
                    <a:pt x="2342" y="7130"/>
                    <a:pt x="1552" y="7892"/>
                    <a:pt x="1735" y="8653"/>
                  </a:cubicBezTo>
                  <a:cubicBezTo>
                    <a:pt x="1826" y="9071"/>
                    <a:pt x="2194" y="9291"/>
                    <a:pt x="2559" y="9291"/>
                  </a:cubicBezTo>
                  <a:cubicBezTo>
                    <a:pt x="2864" y="9291"/>
                    <a:pt x="3166" y="9138"/>
                    <a:pt x="3303" y="8820"/>
                  </a:cubicBezTo>
                  <a:cubicBezTo>
                    <a:pt x="3406" y="8571"/>
                    <a:pt x="3162" y="8387"/>
                    <a:pt x="2939" y="8387"/>
                  </a:cubicBezTo>
                  <a:cubicBezTo>
                    <a:pt x="2802" y="8387"/>
                    <a:pt x="2673" y="8455"/>
                    <a:pt x="2635" y="8620"/>
                  </a:cubicBezTo>
                  <a:cubicBezTo>
                    <a:pt x="2635" y="8633"/>
                    <a:pt x="2607" y="8641"/>
                    <a:pt x="2576" y="8641"/>
                  </a:cubicBezTo>
                  <a:cubicBezTo>
                    <a:pt x="2532" y="8641"/>
                    <a:pt x="2482" y="8625"/>
                    <a:pt x="2502" y="8586"/>
                  </a:cubicBezTo>
                  <a:cubicBezTo>
                    <a:pt x="2369" y="8453"/>
                    <a:pt x="2535" y="8153"/>
                    <a:pt x="2669" y="8019"/>
                  </a:cubicBezTo>
                  <a:cubicBezTo>
                    <a:pt x="2811" y="7863"/>
                    <a:pt x="2970" y="7792"/>
                    <a:pt x="3128" y="7792"/>
                  </a:cubicBezTo>
                  <a:cubicBezTo>
                    <a:pt x="3341" y="7792"/>
                    <a:pt x="3549" y="7922"/>
                    <a:pt x="3703" y="8153"/>
                  </a:cubicBezTo>
                  <a:cubicBezTo>
                    <a:pt x="4203" y="8953"/>
                    <a:pt x="3436" y="9987"/>
                    <a:pt x="2602" y="10121"/>
                  </a:cubicBezTo>
                  <a:cubicBezTo>
                    <a:pt x="2530" y="10132"/>
                    <a:pt x="2459" y="10138"/>
                    <a:pt x="2388" y="10138"/>
                  </a:cubicBezTo>
                  <a:cubicBezTo>
                    <a:pt x="1646" y="10138"/>
                    <a:pt x="1026" y="9518"/>
                    <a:pt x="934" y="8786"/>
                  </a:cubicBezTo>
                  <a:cubicBezTo>
                    <a:pt x="901" y="8286"/>
                    <a:pt x="1068" y="7786"/>
                    <a:pt x="1234" y="7319"/>
                  </a:cubicBezTo>
                  <a:cubicBezTo>
                    <a:pt x="1401" y="6852"/>
                    <a:pt x="1668" y="6418"/>
                    <a:pt x="1902" y="5984"/>
                  </a:cubicBezTo>
                  <a:cubicBezTo>
                    <a:pt x="2769" y="4617"/>
                    <a:pt x="4370" y="3449"/>
                    <a:pt x="4070" y="1615"/>
                  </a:cubicBezTo>
                  <a:cubicBezTo>
                    <a:pt x="3936" y="914"/>
                    <a:pt x="3503" y="280"/>
                    <a:pt x="2836" y="80"/>
                  </a:cubicBezTo>
                  <a:cubicBezTo>
                    <a:pt x="2682" y="26"/>
                    <a:pt x="2521" y="1"/>
                    <a:pt x="2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0"/>
            <p:cNvSpPr/>
            <p:nvPr/>
          </p:nvSpPr>
          <p:spPr>
            <a:xfrm>
              <a:off x="1919875" y="4033525"/>
              <a:ext cx="174325" cy="260025"/>
            </a:xfrm>
            <a:custGeom>
              <a:avLst/>
              <a:gdLst/>
              <a:ahLst/>
              <a:cxnLst/>
              <a:rect l="l" t="t" r="r" b="b"/>
              <a:pathLst>
                <a:path w="6973" h="10401" extrusionOk="0">
                  <a:moveTo>
                    <a:pt x="3105" y="1"/>
                  </a:moveTo>
                  <a:cubicBezTo>
                    <a:pt x="2621" y="1"/>
                    <a:pt x="2133" y="126"/>
                    <a:pt x="1668" y="393"/>
                  </a:cubicBezTo>
                  <a:cubicBezTo>
                    <a:pt x="701" y="960"/>
                    <a:pt x="1" y="2094"/>
                    <a:pt x="101" y="3228"/>
                  </a:cubicBezTo>
                  <a:cubicBezTo>
                    <a:pt x="167" y="4396"/>
                    <a:pt x="935" y="5463"/>
                    <a:pt x="2002" y="5964"/>
                  </a:cubicBezTo>
                  <a:cubicBezTo>
                    <a:pt x="2409" y="6167"/>
                    <a:pt x="2888" y="6282"/>
                    <a:pt x="3362" y="6282"/>
                  </a:cubicBezTo>
                  <a:cubicBezTo>
                    <a:pt x="4054" y="6282"/>
                    <a:pt x="4735" y="6037"/>
                    <a:pt x="5171" y="5463"/>
                  </a:cubicBezTo>
                  <a:cubicBezTo>
                    <a:pt x="5971" y="4463"/>
                    <a:pt x="5871" y="2728"/>
                    <a:pt x="4804" y="1961"/>
                  </a:cubicBezTo>
                  <a:cubicBezTo>
                    <a:pt x="4320" y="1638"/>
                    <a:pt x="3656" y="1401"/>
                    <a:pt x="3040" y="1401"/>
                  </a:cubicBezTo>
                  <a:cubicBezTo>
                    <a:pt x="2382" y="1401"/>
                    <a:pt x="1777" y="1671"/>
                    <a:pt x="1502" y="2394"/>
                  </a:cubicBezTo>
                  <a:cubicBezTo>
                    <a:pt x="1102" y="3308"/>
                    <a:pt x="1851" y="4320"/>
                    <a:pt x="2787" y="4320"/>
                  </a:cubicBezTo>
                  <a:cubicBezTo>
                    <a:pt x="2944" y="4320"/>
                    <a:pt x="3106" y="4291"/>
                    <a:pt x="3270" y="4229"/>
                  </a:cubicBezTo>
                  <a:cubicBezTo>
                    <a:pt x="3770" y="3996"/>
                    <a:pt x="4170" y="3395"/>
                    <a:pt x="3870" y="2828"/>
                  </a:cubicBezTo>
                  <a:cubicBezTo>
                    <a:pt x="3747" y="2561"/>
                    <a:pt x="3458" y="2407"/>
                    <a:pt x="3169" y="2407"/>
                  </a:cubicBezTo>
                  <a:cubicBezTo>
                    <a:pt x="2990" y="2407"/>
                    <a:pt x="2810" y="2467"/>
                    <a:pt x="2669" y="2595"/>
                  </a:cubicBezTo>
                  <a:cubicBezTo>
                    <a:pt x="2505" y="2732"/>
                    <a:pt x="2656" y="3004"/>
                    <a:pt x="2844" y="3004"/>
                  </a:cubicBezTo>
                  <a:cubicBezTo>
                    <a:pt x="2885" y="3004"/>
                    <a:pt x="2928" y="2991"/>
                    <a:pt x="2969" y="2961"/>
                  </a:cubicBezTo>
                  <a:cubicBezTo>
                    <a:pt x="3016" y="2924"/>
                    <a:pt x="3070" y="2908"/>
                    <a:pt x="3124" y="2908"/>
                  </a:cubicBezTo>
                  <a:cubicBezTo>
                    <a:pt x="3264" y="2908"/>
                    <a:pt x="3403" y="3017"/>
                    <a:pt x="3403" y="3162"/>
                  </a:cubicBezTo>
                  <a:cubicBezTo>
                    <a:pt x="3470" y="3462"/>
                    <a:pt x="3169" y="3662"/>
                    <a:pt x="2903" y="3729"/>
                  </a:cubicBezTo>
                  <a:cubicBezTo>
                    <a:pt x="2865" y="3734"/>
                    <a:pt x="2828" y="3737"/>
                    <a:pt x="2791" y="3737"/>
                  </a:cubicBezTo>
                  <a:cubicBezTo>
                    <a:pt x="2392" y="3737"/>
                    <a:pt x="1999" y="3422"/>
                    <a:pt x="1969" y="2995"/>
                  </a:cubicBezTo>
                  <a:cubicBezTo>
                    <a:pt x="1902" y="2494"/>
                    <a:pt x="2336" y="2061"/>
                    <a:pt x="2803" y="1961"/>
                  </a:cubicBezTo>
                  <a:cubicBezTo>
                    <a:pt x="2862" y="1954"/>
                    <a:pt x="2923" y="1950"/>
                    <a:pt x="2987" y="1950"/>
                  </a:cubicBezTo>
                  <a:cubicBezTo>
                    <a:pt x="3532" y="1950"/>
                    <a:pt x="4212" y="2196"/>
                    <a:pt x="4570" y="2494"/>
                  </a:cubicBezTo>
                  <a:cubicBezTo>
                    <a:pt x="5338" y="3095"/>
                    <a:pt x="5204" y="4563"/>
                    <a:pt x="4537" y="5163"/>
                  </a:cubicBezTo>
                  <a:cubicBezTo>
                    <a:pt x="4158" y="5523"/>
                    <a:pt x="3650" y="5678"/>
                    <a:pt x="3135" y="5678"/>
                  </a:cubicBezTo>
                  <a:cubicBezTo>
                    <a:pt x="2744" y="5678"/>
                    <a:pt x="2348" y="5588"/>
                    <a:pt x="2002" y="5430"/>
                  </a:cubicBezTo>
                  <a:cubicBezTo>
                    <a:pt x="1168" y="4996"/>
                    <a:pt x="501" y="4162"/>
                    <a:pt x="367" y="3228"/>
                  </a:cubicBezTo>
                  <a:cubicBezTo>
                    <a:pt x="301" y="2261"/>
                    <a:pt x="801" y="1294"/>
                    <a:pt x="1602" y="793"/>
                  </a:cubicBezTo>
                  <a:cubicBezTo>
                    <a:pt x="1972" y="556"/>
                    <a:pt x="2363" y="451"/>
                    <a:pt x="2755" y="451"/>
                  </a:cubicBezTo>
                  <a:cubicBezTo>
                    <a:pt x="3246" y="451"/>
                    <a:pt x="3740" y="615"/>
                    <a:pt x="4204" y="893"/>
                  </a:cubicBezTo>
                  <a:cubicBezTo>
                    <a:pt x="5004" y="1394"/>
                    <a:pt x="5538" y="2228"/>
                    <a:pt x="5838" y="3128"/>
                  </a:cubicBezTo>
                  <a:cubicBezTo>
                    <a:pt x="6172" y="4229"/>
                    <a:pt x="6172" y="5397"/>
                    <a:pt x="6205" y="6497"/>
                  </a:cubicBezTo>
                  <a:cubicBezTo>
                    <a:pt x="6305" y="7798"/>
                    <a:pt x="6438" y="9066"/>
                    <a:pt x="6472" y="10300"/>
                  </a:cubicBezTo>
                  <a:cubicBezTo>
                    <a:pt x="6472" y="10367"/>
                    <a:pt x="6522" y="10400"/>
                    <a:pt x="6572" y="10400"/>
                  </a:cubicBezTo>
                  <a:cubicBezTo>
                    <a:pt x="6622" y="10400"/>
                    <a:pt x="6672" y="10367"/>
                    <a:pt x="6672" y="10300"/>
                  </a:cubicBezTo>
                  <a:cubicBezTo>
                    <a:pt x="6705" y="8465"/>
                    <a:pt x="6972" y="6631"/>
                    <a:pt x="6839" y="4796"/>
                  </a:cubicBezTo>
                  <a:cubicBezTo>
                    <a:pt x="6705" y="3262"/>
                    <a:pt x="6272" y="1661"/>
                    <a:pt x="5004" y="660"/>
                  </a:cubicBezTo>
                  <a:cubicBezTo>
                    <a:pt x="4425" y="235"/>
                    <a:pt x="3769" y="1"/>
                    <a:pt x="3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0"/>
            <p:cNvSpPr/>
            <p:nvPr/>
          </p:nvSpPr>
          <p:spPr>
            <a:xfrm>
              <a:off x="2008275" y="4738925"/>
              <a:ext cx="102600" cy="113800"/>
            </a:xfrm>
            <a:custGeom>
              <a:avLst/>
              <a:gdLst/>
              <a:ahLst/>
              <a:cxnLst/>
              <a:rect l="l" t="t" r="r" b="b"/>
              <a:pathLst>
                <a:path w="4104" h="4552" extrusionOk="0">
                  <a:moveTo>
                    <a:pt x="3336" y="1"/>
                  </a:moveTo>
                  <a:cubicBezTo>
                    <a:pt x="3225" y="1"/>
                    <a:pt x="3114" y="8"/>
                    <a:pt x="3003" y="30"/>
                  </a:cubicBezTo>
                  <a:cubicBezTo>
                    <a:pt x="2736" y="64"/>
                    <a:pt x="2402" y="130"/>
                    <a:pt x="2102" y="230"/>
                  </a:cubicBezTo>
                  <a:cubicBezTo>
                    <a:pt x="1568" y="397"/>
                    <a:pt x="1001" y="697"/>
                    <a:pt x="668" y="1131"/>
                  </a:cubicBezTo>
                  <a:cubicBezTo>
                    <a:pt x="334" y="1598"/>
                    <a:pt x="134" y="2132"/>
                    <a:pt x="34" y="2732"/>
                  </a:cubicBezTo>
                  <a:cubicBezTo>
                    <a:pt x="0" y="3032"/>
                    <a:pt x="0" y="3366"/>
                    <a:pt x="34" y="3633"/>
                  </a:cubicBezTo>
                  <a:cubicBezTo>
                    <a:pt x="100" y="3900"/>
                    <a:pt x="100" y="4367"/>
                    <a:pt x="367" y="4533"/>
                  </a:cubicBezTo>
                  <a:cubicBezTo>
                    <a:pt x="401" y="4545"/>
                    <a:pt x="438" y="4552"/>
                    <a:pt x="475" y="4552"/>
                  </a:cubicBezTo>
                  <a:cubicBezTo>
                    <a:pt x="549" y="4552"/>
                    <a:pt x="623" y="4522"/>
                    <a:pt x="668" y="4433"/>
                  </a:cubicBezTo>
                  <a:cubicBezTo>
                    <a:pt x="801" y="4233"/>
                    <a:pt x="668" y="3900"/>
                    <a:pt x="634" y="3633"/>
                  </a:cubicBezTo>
                  <a:cubicBezTo>
                    <a:pt x="601" y="3399"/>
                    <a:pt x="601" y="3099"/>
                    <a:pt x="634" y="2799"/>
                  </a:cubicBezTo>
                  <a:cubicBezTo>
                    <a:pt x="668" y="2299"/>
                    <a:pt x="834" y="1865"/>
                    <a:pt x="1135" y="1465"/>
                  </a:cubicBezTo>
                  <a:cubicBezTo>
                    <a:pt x="1435" y="1098"/>
                    <a:pt x="1902" y="864"/>
                    <a:pt x="2302" y="631"/>
                  </a:cubicBezTo>
                  <a:cubicBezTo>
                    <a:pt x="2569" y="531"/>
                    <a:pt x="2836" y="431"/>
                    <a:pt x="3136" y="397"/>
                  </a:cubicBezTo>
                  <a:cubicBezTo>
                    <a:pt x="3436" y="297"/>
                    <a:pt x="3736" y="197"/>
                    <a:pt x="4003" y="197"/>
                  </a:cubicBezTo>
                  <a:cubicBezTo>
                    <a:pt x="4103" y="197"/>
                    <a:pt x="4103" y="64"/>
                    <a:pt x="4003" y="30"/>
                  </a:cubicBezTo>
                  <a:cubicBezTo>
                    <a:pt x="3781" y="30"/>
                    <a:pt x="3558" y="1"/>
                    <a:pt x="3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0"/>
            <p:cNvSpPr/>
            <p:nvPr/>
          </p:nvSpPr>
          <p:spPr>
            <a:xfrm>
              <a:off x="2013125" y="4697750"/>
              <a:ext cx="76900" cy="156575"/>
            </a:xfrm>
            <a:custGeom>
              <a:avLst/>
              <a:gdLst/>
              <a:ahLst/>
              <a:cxnLst/>
              <a:rect l="l" t="t" r="r" b="b"/>
              <a:pathLst>
                <a:path w="3076" h="6263" extrusionOk="0">
                  <a:moveTo>
                    <a:pt x="2706" y="0"/>
                  </a:moveTo>
                  <a:cubicBezTo>
                    <a:pt x="2652" y="0"/>
                    <a:pt x="2608" y="33"/>
                    <a:pt x="2608" y="109"/>
                  </a:cubicBezTo>
                  <a:cubicBezTo>
                    <a:pt x="2442" y="1244"/>
                    <a:pt x="2375" y="2378"/>
                    <a:pt x="2141" y="3512"/>
                  </a:cubicBezTo>
                  <a:cubicBezTo>
                    <a:pt x="2075" y="4046"/>
                    <a:pt x="1975" y="4546"/>
                    <a:pt x="1574" y="4913"/>
                  </a:cubicBezTo>
                  <a:cubicBezTo>
                    <a:pt x="1207" y="5246"/>
                    <a:pt x="740" y="5580"/>
                    <a:pt x="240" y="5780"/>
                  </a:cubicBezTo>
                  <a:cubicBezTo>
                    <a:pt x="0" y="5900"/>
                    <a:pt x="110" y="6262"/>
                    <a:pt x="329" y="6262"/>
                  </a:cubicBezTo>
                  <a:cubicBezTo>
                    <a:pt x="353" y="6262"/>
                    <a:pt x="380" y="6257"/>
                    <a:pt x="407" y="6247"/>
                  </a:cubicBezTo>
                  <a:cubicBezTo>
                    <a:pt x="907" y="6047"/>
                    <a:pt x="1408" y="5747"/>
                    <a:pt x="1808" y="5413"/>
                  </a:cubicBezTo>
                  <a:cubicBezTo>
                    <a:pt x="2275" y="5046"/>
                    <a:pt x="2542" y="4579"/>
                    <a:pt x="2642" y="4012"/>
                  </a:cubicBezTo>
                  <a:cubicBezTo>
                    <a:pt x="2942" y="2745"/>
                    <a:pt x="3075" y="1444"/>
                    <a:pt x="2909" y="210"/>
                  </a:cubicBezTo>
                  <a:cubicBezTo>
                    <a:pt x="2909" y="86"/>
                    <a:pt x="2794" y="0"/>
                    <a:pt x="2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0"/>
            <p:cNvSpPr/>
            <p:nvPr/>
          </p:nvSpPr>
          <p:spPr>
            <a:xfrm>
              <a:off x="2110850" y="4762925"/>
              <a:ext cx="247275" cy="81600"/>
            </a:xfrm>
            <a:custGeom>
              <a:avLst/>
              <a:gdLst/>
              <a:ahLst/>
              <a:cxnLst/>
              <a:rect l="l" t="t" r="r" b="b"/>
              <a:pathLst>
                <a:path w="9891" h="3264" extrusionOk="0">
                  <a:moveTo>
                    <a:pt x="292" y="0"/>
                  </a:moveTo>
                  <a:cubicBezTo>
                    <a:pt x="218" y="0"/>
                    <a:pt x="143" y="1"/>
                    <a:pt x="67" y="4"/>
                  </a:cubicBezTo>
                  <a:cubicBezTo>
                    <a:pt x="0" y="71"/>
                    <a:pt x="0" y="238"/>
                    <a:pt x="134" y="238"/>
                  </a:cubicBezTo>
                  <a:cubicBezTo>
                    <a:pt x="1134" y="304"/>
                    <a:pt x="2002" y="805"/>
                    <a:pt x="2836" y="1272"/>
                  </a:cubicBezTo>
                  <a:cubicBezTo>
                    <a:pt x="3636" y="1739"/>
                    <a:pt x="4403" y="2239"/>
                    <a:pt x="5237" y="2639"/>
                  </a:cubicBezTo>
                  <a:cubicBezTo>
                    <a:pt x="5999" y="2994"/>
                    <a:pt x="6883" y="3263"/>
                    <a:pt x="7740" y="3263"/>
                  </a:cubicBezTo>
                  <a:cubicBezTo>
                    <a:pt x="8496" y="3263"/>
                    <a:pt x="9231" y="3053"/>
                    <a:pt x="9841" y="2506"/>
                  </a:cubicBezTo>
                  <a:cubicBezTo>
                    <a:pt x="9890" y="2456"/>
                    <a:pt x="9848" y="2370"/>
                    <a:pt x="9781" y="2370"/>
                  </a:cubicBezTo>
                  <a:cubicBezTo>
                    <a:pt x="9759" y="2370"/>
                    <a:pt x="9733" y="2380"/>
                    <a:pt x="9707" y="2406"/>
                  </a:cubicBezTo>
                  <a:cubicBezTo>
                    <a:pt x="9204" y="2693"/>
                    <a:pt x="8581" y="2843"/>
                    <a:pt x="7986" y="2843"/>
                  </a:cubicBezTo>
                  <a:cubicBezTo>
                    <a:pt x="7752" y="2843"/>
                    <a:pt x="7522" y="2820"/>
                    <a:pt x="7306" y="2773"/>
                  </a:cubicBezTo>
                  <a:cubicBezTo>
                    <a:pt x="6405" y="2639"/>
                    <a:pt x="5671" y="2172"/>
                    <a:pt x="4904" y="1772"/>
                  </a:cubicBezTo>
                  <a:cubicBezTo>
                    <a:pt x="4170" y="1339"/>
                    <a:pt x="3403" y="805"/>
                    <a:pt x="2636" y="471"/>
                  </a:cubicBezTo>
                  <a:cubicBezTo>
                    <a:pt x="1872" y="166"/>
                    <a:pt x="1108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0"/>
            <p:cNvSpPr/>
            <p:nvPr/>
          </p:nvSpPr>
          <p:spPr>
            <a:xfrm>
              <a:off x="2369675" y="4773850"/>
              <a:ext cx="204850" cy="87075"/>
            </a:xfrm>
            <a:custGeom>
              <a:avLst/>
              <a:gdLst/>
              <a:ahLst/>
              <a:cxnLst/>
              <a:rect l="l" t="t" r="r" b="b"/>
              <a:pathLst>
                <a:path w="8194" h="3483" extrusionOk="0">
                  <a:moveTo>
                    <a:pt x="8127" y="1"/>
                  </a:moveTo>
                  <a:cubicBezTo>
                    <a:pt x="7393" y="134"/>
                    <a:pt x="6960" y="501"/>
                    <a:pt x="6459" y="968"/>
                  </a:cubicBezTo>
                  <a:cubicBezTo>
                    <a:pt x="5859" y="1469"/>
                    <a:pt x="5292" y="1936"/>
                    <a:pt x="4591" y="2336"/>
                  </a:cubicBezTo>
                  <a:cubicBezTo>
                    <a:pt x="3872" y="2752"/>
                    <a:pt x="2971" y="3018"/>
                    <a:pt x="2081" y="3018"/>
                  </a:cubicBezTo>
                  <a:cubicBezTo>
                    <a:pt x="1403" y="3018"/>
                    <a:pt x="732" y="2863"/>
                    <a:pt x="155" y="2503"/>
                  </a:cubicBezTo>
                  <a:cubicBezTo>
                    <a:pt x="136" y="2490"/>
                    <a:pt x="118" y="2484"/>
                    <a:pt x="102" y="2484"/>
                  </a:cubicBezTo>
                  <a:cubicBezTo>
                    <a:pt x="34" y="2484"/>
                    <a:pt x="1" y="2582"/>
                    <a:pt x="55" y="2636"/>
                  </a:cubicBezTo>
                  <a:cubicBezTo>
                    <a:pt x="655" y="3136"/>
                    <a:pt x="1256" y="3403"/>
                    <a:pt x="2056" y="3470"/>
                  </a:cubicBezTo>
                  <a:cubicBezTo>
                    <a:pt x="2160" y="3479"/>
                    <a:pt x="2263" y="3483"/>
                    <a:pt x="2366" y="3483"/>
                  </a:cubicBezTo>
                  <a:cubicBezTo>
                    <a:pt x="3062" y="3483"/>
                    <a:pt x="3748" y="3294"/>
                    <a:pt x="4358" y="3003"/>
                  </a:cubicBezTo>
                  <a:cubicBezTo>
                    <a:pt x="5092" y="2669"/>
                    <a:pt x="5725" y="2169"/>
                    <a:pt x="6326" y="1602"/>
                  </a:cubicBezTo>
                  <a:cubicBezTo>
                    <a:pt x="6860" y="1068"/>
                    <a:pt x="7393" y="435"/>
                    <a:pt x="8161" y="101"/>
                  </a:cubicBezTo>
                  <a:cubicBezTo>
                    <a:pt x="8194" y="68"/>
                    <a:pt x="8194" y="1"/>
                    <a:pt x="8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0"/>
            <p:cNvSpPr/>
            <p:nvPr/>
          </p:nvSpPr>
          <p:spPr>
            <a:xfrm>
              <a:off x="1949075" y="4461600"/>
              <a:ext cx="115100" cy="250150"/>
            </a:xfrm>
            <a:custGeom>
              <a:avLst/>
              <a:gdLst/>
              <a:ahLst/>
              <a:cxnLst/>
              <a:rect l="l" t="t" r="r" b="b"/>
              <a:pathLst>
                <a:path w="4604" h="10006" extrusionOk="0">
                  <a:moveTo>
                    <a:pt x="1067" y="0"/>
                  </a:moveTo>
                  <a:cubicBezTo>
                    <a:pt x="1038" y="0"/>
                    <a:pt x="1012" y="15"/>
                    <a:pt x="1001" y="49"/>
                  </a:cubicBezTo>
                  <a:cubicBezTo>
                    <a:pt x="0" y="1616"/>
                    <a:pt x="934" y="3651"/>
                    <a:pt x="1835" y="5019"/>
                  </a:cubicBezTo>
                  <a:cubicBezTo>
                    <a:pt x="2335" y="5819"/>
                    <a:pt x="2869" y="6520"/>
                    <a:pt x="3369" y="7321"/>
                  </a:cubicBezTo>
                  <a:cubicBezTo>
                    <a:pt x="3936" y="8121"/>
                    <a:pt x="4370" y="8988"/>
                    <a:pt x="4470" y="9956"/>
                  </a:cubicBezTo>
                  <a:cubicBezTo>
                    <a:pt x="4470" y="9989"/>
                    <a:pt x="4503" y="10006"/>
                    <a:pt x="4537" y="10006"/>
                  </a:cubicBezTo>
                  <a:cubicBezTo>
                    <a:pt x="4570" y="10006"/>
                    <a:pt x="4603" y="9989"/>
                    <a:pt x="4603" y="9956"/>
                  </a:cubicBezTo>
                  <a:cubicBezTo>
                    <a:pt x="4603" y="9122"/>
                    <a:pt x="4370" y="8321"/>
                    <a:pt x="4036" y="7521"/>
                  </a:cubicBezTo>
                  <a:cubicBezTo>
                    <a:pt x="3703" y="6687"/>
                    <a:pt x="3136" y="5986"/>
                    <a:pt x="2669" y="5219"/>
                  </a:cubicBezTo>
                  <a:cubicBezTo>
                    <a:pt x="2168" y="4485"/>
                    <a:pt x="1668" y="3685"/>
                    <a:pt x="1368" y="2817"/>
                  </a:cubicBezTo>
                  <a:cubicBezTo>
                    <a:pt x="1101" y="1917"/>
                    <a:pt x="1034" y="1016"/>
                    <a:pt x="1201" y="149"/>
                  </a:cubicBezTo>
                  <a:cubicBezTo>
                    <a:pt x="1201" y="60"/>
                    <a:pt x="1127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0"/>
            <p:cNvSpPr/>
            <p:nvPr/>
          </p:nvSpPr>
          <p:spPr>
            <a:xfrm>
              <a:off x="1951575" y="4232300"/>
              <a:ext cx="98425" cy="206075"/>
            </a:xfrm>
            <a:custGeom>
              <a:avLst/>
              <a:gdLst/>
              <a:ahLst/>
              <a:cxnLst/>
              <a:rect l="l" t="t" r="r" b="b"/>
              <a:pathLst>
                <a:path w="3937" h="8243" extrusionOk="0">
                  <a:moveTo>
                    <a:pt x="3898" y="0"/>
                  </a:moveTo>
                  <a:cubicBezTo>
                    <a:pt x="3889" y="0"/>
                    <a:pt x="3879" y="4"/>
                    <a:pt x="3870" y="14"/>
                  </a:cubicBezTo>
                  <a:cubicBezTo>
                    <a:pt x="3569" y="448"/>
                    <a:pt x="3202" y="715"/>
                    <a:pt x="2869" y="1115"/>
                  </a:cubicBezTo>
                  <a:cubicBezTo>
                    <a:pt x="2569" y="1448"/>
                    <a:pt x="2268" y="1715"/>
                    <a:pt x="2035" y="2049"/>
                  </a:cubicBezTo>
                  <a:cubicBezTo>
                    <a:pt x="1468" y="2716"/>
                    <a:pt x="967" y="3450"/>
                    <a:pt x="634" y="4217"/>
                  </a:cubicBezTo>
                  <a:cubicBezTo>
                    <a:pt x="100" y="5485"/>
                    <a:pt x="0" y="7453"/>
                    <a:pt x="1368" y="8220"/>
                  </a:cubicBezTo>
                  <a:cubicBezTo>
                    <a:pt x="1376" y="8236"/>
                    <a:pt x="1386" y="8242"/>
                    <a:pt x="1396" y="8242"/>
                  </a:cubicBezTo>
                  <a:cubicBezTo>
                    <a:pt x="1427" y="8242"/>
                    <a:pt x="1460" y="8179"/>
                    <a:pt x="1434" y="8153"/>
                  </a:cubicBezTo>
                  <a:cubicBezTo>
                    <a:pt x="534" y="6886"/>
                    <a:pt x="567" y="5351"/>
                    <a:pt x="1334" y="4017"/>
                  </a:cubicBezTo>
                  <a:cubicBezTo>
                    <a:pt x="1735" y="3350"/>
                    <a:pt x="2202" y="2716"/>
                    <a:pt x="2702" y="2149"/>
                  </a:cubicBezTo>
                  <a:cubicBezTo>
                    <a:pt x="2936" y="1849"/>
                    <a:pt x="3202" y="1515"/>
                    <a:pt x="3403" y="1182"/>
                  </a:cubicBezTo>
                  <a:cubicBezTo>
                    <a:pt x="3669" y="848"/>
                    <a:pt x="3769" y="448"/>
                    <a:pt x="3936" y="47"/>
                  </a:cubicBezTo>
                  <a:cubicBezTo>
                    <a:pt x="3936" y="24"/>
                    <a:pt x="3920" y="0"/>
                    <a:pt x="3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0"/>
            <p:cNvSpPr/>
            <p:nvPr/>
          </p:nvSpPr>
          <p:spPr>
            <a:xfrm>
              <a:off x="3465975" y="3051575"/>
              <a:ext cx="20050" cy="578425"/>
            </a:xfrm>
            <a:custGeom>
              <a:avLst/>
              <a:gdLst/>
              <a:ahLst/>
              <a:cxnLst/>
              <a:rect l="l" t="t" r="r" b="b"/>
              <a:pathLst>
                <a:path w="802" h="23137" extrusionOk="0">
                  <a:moveTo>
                    <a:pt x="518" y="1"/>
                  </a:moveTo>
                  <a:cubicBezTo>
                    <a:pt x="443" y="1"/>
                    <a:pt x="368" y="59"/>
                    <a:pt x="368" y="176"/>
                  </a:cubicBezTo>
                  <a:cubicBezTo>
                    <a:pt x="334" y="1844"/>
                    <a:pt x="201" y="3545"/>
                    <a:pt x="134" y="5213"/>
                  </a:cubicBezTo>
                  <a:cubicBezTo>
                    <a:pt x="1" y="8215"/>
                    <a:pt x="1" y="11184"/>
                    <a:pt x="34" y="14186"/>
                  </a:cubicBezTo>
                  <a:cubicBezTo>
                    <a:pt x="67" y="15687"/>
                    <a:pt x="67" y="17188"/>
                    <a:pt x="67" y="18689"/>
                  </a:cubicBezTo>
                  <a:cubicBezTo>
                    <a:pt x="67" y="19423"/>
                    <a:pt x="67" y="20124"/>
                    <a:pt x="101" y="20891"/>
                  </a:cubicBezTo>
                  <a:cubicBezTo>
                    <a:pt x="167" y="21591"/>
                    <a:pt x="167" y="22359"/>
                    <a:pt x="268" y="23059"/>
                  </a:cubicBezTo>
                  <a:cubicBezTo>
                    <a:pt x="296" y="23115"/>
                    <a:pt x="342" y="23136"/>
                    <a:pt x="386" y="23136"/>
                  </a:cubicBezTo>
                  <a:cubicBezTo>
                    <a:pt x="445" y="23136"/>
                    <a:pt x="501" y="23098"/>
                    <a:pt x="501" y="23059"/>
                  </a:cubicBezTo>
                  <a:cubicBezTo>
                    <a:pt x="634" y="22225"/>
                    <a:pt x="634" y="21391"/>
                    <a:pt x="634" y="20557"/>
                  </a:cubicBezTo>
                  <a:cubicBezTo>
                    <a:pt x="668" y="19723"/>
                    <a:pt x="668" y="18923"/>
                    <a:pt x="668" y="18089"/>
                  </a:cubicBezTo>
                  <a:cubicBezTo>
                    <a:pt x="701" y="15087"/>
                    <a:pt x="801" y="12118"/>
                    <a:pt x="801" y="9116"/>
                  </a:cubicBezTo>
                  <a:cubicBezTo>
                    <a:pt x="801" y="6114"/>
                    <a:pt x="668" y="3178"/>
                    <a:pt x="668" y="176"/>
                  </a:cubicBezTo>
                  <a:cubicBezTo>
                    <a:pt x="668" y="59"/>
                    <a:pt x="593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0"/>
            <p:cNvSpPr/>
            <p:nvPr/>
          </p:nvSpPr>
          <p:spPr>
            <a:xfrm>
              <a:off x="2906425" y="3043450"/>
              <a:ext cx="573750" cy="18625"/>
            </a:xfrm>
            <a:custGeom>
              <a:avLst/>
              <a:gdLst/>
              <a:ahLst/>
              <a:cxnLst/>
              <a:rect l="l" t="t" r="r" b="b"/>
              <a:pathLst>
                <a:path w="22950" h="745" extrusionOk="0">
                  <a:moveTo>
                    <a:pt x="17713" y="1"/>
                  </a:moveTo>
                  <a:cubicBezTo>
                    <a:pt x="14777" y="1"/>
                    <a:pt x="11909" y="67"/>
                    <a:pt x="9006" y="167"/>
                  </a:cubicBezTo>
                  <a:cubicBezTo>
                    <a:pt x="7572" y="201"/>
                    <a:pt x="6104" y="234"/>
                    <a:pt x="4670" y="234"/>
                  </a:cubicBezTo>
                  <a:cubicBezTo>
                    <a:pt x="3202" y="234"/>
                    <a:pt x="1701" y="234"/>
                    <a:pt x="234" y="368"/>
                  </a:cubicBezTo>
                  <a:cubicBezTo>
                    <a:pt x="11" y="399"/>
                    <a:pt x="1" y="704"/>
                    <a:pt x="202" y="704"/>
                  </a:cubicBezTo>
                  <a:cubicBezTo>
                    <a:pt x="212" y="704"/>
                    <a:pt x="222" y="703"/>
                    <a:pt x="234" y="701"/>
                  </a:cubicBezTo>
                  <a:cubicBezTo>
                    <a:pt x="762" y="733"/>
                    <a:pt x="1288" y="744"/>
                    <a:pt x="1812" y="744"/>
                  </a:cubicBezTo>
                  <a:cubicBezTo>
                    <a:pt x="2941" y="744"/>
                    <a:pt x="4065" y="691"/>
                    <a:pt x="5204" y="668"/>
                  </a:cubicBezTo>
                  <a:cubicBezTo>
                    <a:pt x="6978" y="617"/>
                    <a:pt x="8755" y="603"/>
                    <a:pt x="10534" y="603"/>
                  </a:cubicBezTo>
                  <a:cubicBezTo>
                    <a:pt x="12564" y="603"/>
                    <a:pt x="14597" y="621"/>
                    <a:pt x="16631" y="621"/>
                  </a:cubicBezTo>
                  <a:cubicBezTo>
                    <a:pt x="18648" y="621"/>
                    <a:pt x="20665" y="604"/>
                    <a:pt x="22683" y="534"/>
                  </a:cubicBezTo>
                  <a:cubicBezTo>
                    <a:pt x="22950" y="534"/>
                    <a:pt x="22950" y="67"/>
                    <a:pt x="22683" y="67"/>
                  </a:cubicBezTo>
                  <a:cubicBezTo>
                    <a:pt x="21015" y="34"/>
                    <a:pt x="19381" y="1"/>
                    <a:pt x="177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0"/>
            <p:cNvSpPr/>
            <p:nvPr/>
          </p:nvSpPr>
          <p:spPr>
            <a:xfrm>
              <a:off x="3179100" y="2959825"/>
              <a:ext cx="306925" cy="96525"/>
            </a:xfrm>
            <a:custGeom>
              <a:avLst/>
              <a:gdLst/>
              <a:ahLst/>
              <a:cxnLst/>
              <a:rect l="l" t="t" r="r" b="b"/>
              <a:pathLst>
                <a:path w="12277" h="3861" extrusionOk="0">
                  <a:moveTo>
                    <a:pt x="1887" y="1"/>
                  </a:moveTo>
                  <a:cubicBezTo>
                    <a:pt x="1516" y="1"/>
                    <a:pt x="1152" y="81"/>
                    <a:pt x="835" y="310"/>
                  </a:cubicBezTo>
                  <a:cubicBezTo>
                    <a:pt x="268" y="677"/>
                    <a:pt x="34" y="1411"/>
                    <a:pt x="1" y="2078"/>
                  </a:cubicBezTo>
                  <a:cubicBezTo>
                    <a:pt x="1" y="2812"/>
                    <a:pt x="368" y="3412"/>
                    <a:pt x="1135" y="3579"/>
                  </a:cubicBezTo>
                  <a:cubicBezTo>
                    <a:pt x="1288" y="3619"/>
                    <a:pt x="1447" y="3640"/>
                    <a:pt x="1604" y="3640"/>
                  </a:cubicBezTo>
                  <a:cubicBezTo>
                    <a:pt x="2100" y="3640"/>
                    <a:pt x="2583" y="3434"/>
                    <a:pt x="2836" y="2979"/>
                  </a:cubicBezTo>
                  <a:cubicBezTo>
                    <a:pt x="3136" y="2378"/>
                    <a:pt x="2970" y="1578"/>
                    <a:pt x="2302" y="1378"/>
                  </a:cubicBezTo>
                  <a:cubicBezTo>
                    <a:pt x="2220" y="1353"/>
                    <a:pt x="2138" y="1341"/>
                    <a:pt x="2058" y="1341"/>
                  </a:cubicBezTo>
                  <a:cubicBezTo>
                    <a:pt x="1486" y="1341"/>
                    <a:pt x="1009" y="1927"/>
                    <a:pt x="1302" y="2512"/>
                  </a:cubicBezTo>
                  <a:cubicBezTo>
                    <a:pt x="1360" y="2629"/>
                    <a:pt x="1468" y="2680"/>
                    <a:pt x="1579" y="2680"/>
                  </a:cubicBezTo>
                  <a:cubicBezTo>
                    <a:pt x="1784" y="2680"/>
                    <a:pt x="2000" y="2505"/>
                    <a:pt x="1936" y="2245"/>
                  </a:cubicBezTo>
                  <a:cubicBezTo>
                    <a:pt x="1878" y="2088"/>
                    <a:pt x="1937" y="2023"/>
                    <a:pt x="2026" y="2023"/>
                  </a:cubicBezTo>
                  <a:cubicBezTo>
                    <a:pt x="2145" y="2023"/>
                    <a:pt x="2317" y="2140"/>
                    <a:pt x="2336" y="2312"/>
                  </a:cubicBezTo>
                  <a:cubicBezTo>
                    <a:pt x="2369" y="2545"/>
                    <a:pt x="2202" y="2812"/>
                    <a:pt x="2002" y="2912"/>
                  </a:cubicBezTo>
                  <a:cubicBezTo>
                    <a:pt x="1866" y="2990"/>
                    <a:pt x="1707" y="3028"/>
                    <a:pt x="1547" y="3028"/>
                  </a:cubicBezTo>
                  <a:cubicBezTo>
                    <a:pt x="1158" y="3028"/>
                    <a:pt x="762" y="2804"/>
                    <a:pt x="668" y="2378"/>
                  </a:cubicBezTo>
                  <a:cubicBezTo>
                    <a:pt x="601" y="1845"/>
                    <a:pt x="768" y="1177"/>
                    <a:pt x="1168" y="844"/>
                  </a:cubicBezTo>
                  <a:cubicBezTo>
                    <a:pt x="1411" y="676"/>
                    <a:pt x="1706" y="612"/>
                    <a:pt x="2000" y="612"/>
                  </a:cubicBezTo>
                  <a:cubicBezTo>
                    <a:pt x="2232" y="612"/>
                    <a:pt x="2464" y="652"/>
                    <a:pt x="2669" y="710"/>
                  </a:cubicBezTo>
                  <a:cubicBezTo>
                    <a:pt x="3670" y="977"/>
                    <a:pt x="4504" y="1578"/>
                    <a:pt x="5338" y="2145"/>
                  </a:cubicBezTo>
                  <a:cubicBezTo>
                    <a:pt x="6205" y="2712"/>
                    <a:pt x="7139" y="3312"/>
                    <a:pt x="8173" y="3546"/>
                  </a:cubicBezTo>
                  <a:cubicBezTo>
                    <a:pt x="9136" y="3799"/>
                    <a:pt x="10099" y="3860"/>
                    <a:pt x="11062" y="3860"/>
                  </a:cubicBezTo>
                  <a:cubicBezTo>
                    <a:pt x="11367" y="3860"/>
                    <a:pt x="11672" y="3854"/>
                    <a:pt x="11976" y="3846"/>
                  </a:cubicBezTo>
                  <a:cubicBezTo>
                    <a:pt x="12276" y="3846"/>
                    <a:pt x="12276" y="3412"/>
                    <a:pt x="11976" y="3412"/>
                  </a:cubicBezTo>
                  <a:cubicBezTo>
                    <a:pt x="10942" y="3379"/>
                    <a:pt x="9875" y="3246"/>
                    <a:pt x="8874" y="3079"/>
                  </a:cubicBezTo>
                  <a:cubicBezTo>
                    <a:pt x="8007" y="2912"/>
                    <a:pt x="7206" y="2645"/>
                    <a:pt x="6472" y="2178"/>
                  </a:cubicBezTo>
                  <a:cubicBezTo>
                    <a:pt x="5305" y="1411"/>
                    <a:pt x="4204" y="510"/>
                    <a:pt x="2870" y="143"/>
                  </a:cubicBezTo>
                  <a:cubicBezTo>
                    <a:pt x="2555" y="65"/>
                    <a:pt x="2218" y="1"/>
                    <a:pt x="18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0"/>
            <p:cNvSpPr/>
            <p:nvPr/>
          </p:nvSpPr>
          <p:spPr>
            <a:xfrm>
              <a:off x="3469325" y="3052100"/>
              <a:ext cx="95775" cy="293475"/>
            </a:xfrm>
            <a:custGeom>
              <a:avLst/>
              <a:gdLst/>
              <a:ahLst/>
              <a:cxnLst/>
              <a:rect l="l" t="t" r="r" b="b"/>
              <a:pathLst>
                <a:path w="3831" h="11739" extrusionOk="0">
                  <a:moveTo>
                    <a:pt x="680" y="0"/>
                  </a:moveTo>
                  <a:cubicBezTo>
                    <a:pt x="602" y="0"/>
                    <a:pt x="527" y="48"/>
                    <a:pt x="500" y="155"/>
                  </a:cubicBezTo>
                  <a:cubicBezTo>
                    <a:pt x="134" y="1456"/>
                    <a:pt x="434" y="2724"/>
                    <a:pt x="934" y="3958"/>
                  </a:cubicBezTo>
                  <a:cubicBezTo>
                    <a:pt x="1368" y="5025"/>
                    <a:pt x="1968" y="6026"/>
                    <a:pt x="2435" y="7127"/>
                  </a:cubicBezTo>
                  <a:cubicBezTo>
                    <a:pt x="2802" y="8027"/>
                    <a:pt x="3236" y="9195"/>
                    <a:pt x="2869" y="10196"/>
                  </a:cubicBezTo>
                  <a:cubicBezTo>
                    <a:pt x="2735" y="10629"/>
                    <a:pt x="2402" y="10896"/>
                    <a:pt x="1935" y="10896"/>
                  </a:cubicBezTo>
                  <a:cubicBezTo>
                    <a:pt x="1535" y="10896"/>
                    <a:pt x="1101" y="10696"/>
                    <a:pt x="901" y="10329"/>
                  </a:cubicBezTo>
                  <a:cubicBezTo>
                    <a:pt x="667" y="9895"/>
                    <a:pt x="701" y="9128"/>
                    <a:pt x="1334" y="9128"/>
                  </a:cubicBezTo>
                  <a:cubicBezTo>
                    <a:pt x="1668" y="9128"/>
                    <a:pt x="1868" y="9528"/>
                    <a:pt x="1535" y="9695"/>
                  </a:cubicBezTo>
                  <a:cubicBezTo>
                    <a:pt x="1155" y="9870"/>
                    <a:pt x="1414" y="10326"/>
                    <a:pt x="1730" y="10326"/>
                  </a:cubicBezTo>
                  <a:cubicBezTo>
                    <a:pt x="1776" y="10326"/>
                    <a:pt x="1822" y="10317"/>
                    <a:pt x="1868" y="10296"/>
                  </a:cubicBezTo>
                  <a:cubicBezTo>
                    <a:pt x="2435" y="10029"/>
                    <a:pt x="2502" y="9228"/>
                    <a:pt x="2102" y="8795"/>
                  </a:cubicBezTo>
                  <a:cubicBezTo>
                    <a:pt x="1919" y="8556"/>
                    <a:pt x="1672" y="8459"/>
                    <a:pt x="1415" y="8459"/>
                  </a:cubicBezTo>
                  <a:cubicBezTo>
                    <a:pt x="1060" y="8459"/>
                    <a:pt x="685" y="8643"/>
                    <a:pt x="434" y="8895"/>
                  </a:cubicBezTo>
                  <a:cubicBezTo>
                    <a:pt x="0" y="9395"/>
                    <a:pt x="33" y="10196"/>
                    <a:pt x="367" y="10829"/>
                  </a:cubicBezTo>
                  <a:cubicBezTo>
                    <a:pt x="701" y="11363"/>
                    <a:pt x="1234" y="11697"/>
                    <a:pt x="1835" y="11730"/>
                  </a:cubicBezTo>
                  <a:cubicBezTo>
                    <a:pt x="1892" y="11735"/>
                    <a:pt x="1948" y="11738"/>
                    <a:pt x="2003" y="11738"/>
                  </a:cubicBezTo>
                  <a:cubicBezTo>
                    <a:pt x="3284" y="11738"/>
                    <a:pt x="3831" y="10281"/>
                    <a:pt x="3703" y="9161"/>
                  </a:cubicBezTo>
                  <a:cubicBezTo>
                    <a:pt x="3569" y="7627"/>
                    <a:pt x="2769" y="6226"/>
                    <a:pt x="2068" y="4892"/>
                  </a:cubicBezTo>
                  <a:cubicBezTo>
                    <a:pt x="1368" y="3491"/>
                    <a:pt x="601" y="1890"/>
                    <a:pt x="901" y="288"/>
                  </a:cubicBezTo>
                  <a:cubicBezTo>
                    <a:pt x="921" y="108"/>
                    <a:pt x="797" y="0"/>
                    <a:pt x="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0"/>
            <p:cNvSpPr/>
            <p:nvPr/>
          </p:nvSpPr>
          <p:spPr>
            <a:xfrm>
              <a:off x="3470150" y="3333650"/>
              <a:ext cx="112600" cy="267700"/>
            </a:xfrm>
            <a:custGeom>
              <a:avLst/>
              <a:gdLst/>
              <a:ahLst/>
              <a:cxnLst/>
              <a:rect l="l" t="t" r="r" b="b"/>
              <a:pathLst>
                <a:path w="4504" h="10708" extrusionOk="0">
                  <a:moveTo>
                    <a:pt x="2191" y="1"/>
                  </a:moveTo>
                  <a:cubicBezTo>
                    <a:pt x="2029" y="1"/>
                    <a:pt x="1865" y="22"/>
                    <a:pt x="1702" y="68"/>
                  </a:cubicBezTo>
                  <a:cubicBezTo>
                    <a:pt x="901" y="268"/>
                    <a:pt x="234" y="968"/>
                    <a:pt x="134" y="1769"/>
                  </a:cubicBezTo>
                  <a:cubicBezTo>
                    <a:pt x="0" y="2469"/>
                    <a:pt x="401" y="3403"/>
                    <a:pt x="1201" y="3570"/>
                  </a:cubicBezTo>
                  <a:cubicBezTo>
                    <a:pt x="1271" y="3585"/>
                    <a:pt x="1342" y="3592"/>
                    <a:pt x="1413" y="3592"/>
                  </a:cubicBezTo>
                  <a:cubicBezTo>
                    <a:pt x="2161" y="3592"/>
                    <a:pt x="2949" y="2830"/>
                    <a:pt x="2736" y="2069"/>
                  </a:cubicBezTo>
                  <a:cubicBezTo>
                    <a:pt x="2645" y="1651"/>
                    <a:pt x="2286" y="1431"/>
                    <a:pt x="1930" y="1431"/>
                  </a:cubicBezTo>
                  <a:cubicBezTo>
                    <a:pt x="1633" y="1431"/>
                    <a:pt x="1338" y="1584"/>
                    <a:pt x="1201" y="1902"/>
                  </a:cubicBezTo>
                  <a:cubicBezTo>
                    <a:pt x="1098" y="2151"/>
                    <a:pt x="1329" y="2335"/>
                    <a:pt x="1551" y="2335"/>
                  </a:cubicBezTo>
                  <a:cubicBezTo>
                    <a:pt x="1686" y="2335"/>
                    <a:pt x="1818" y="2267"/>
                    <a:pt x="1868" y="2102"/>
                  </a:cubicBezTo>
                  <a:cubicBezTo>
                    <a:pt x="1868" y="2089"/>
                    <a:pt x="1897" y="2081"/>
                    <a:pt x="1928" y="2081"/>
                  </a:cubicBezTo>
                  <a:cubicBezTo>
                    <a:pt x="1972" y="2081"/>
                    <a:pt x="2021" y="2097"/>
                    <a:pt x="2002" y="2136"/>
                  </a:cubicBezTo>
                  <a:cubicBezTo>
                    <a:pt x="2102" y="2269"/>
                    <a:pt x="1935" y="2569"/>
                    <a:pt x="1835" y="2670"/>
                  </a:cubicBezTo>
                  <a:cubicBezTo>
                    <a:pt x="1689" y="2845"/>
                    <a:pt x="1517" y="2924"/>
                    <a:pt x="1348" y="2924"/>
                  </a:cubicBezTo>
                  <a:cubicBezTo>
                    <a:pt x="1131" y="2924"/>
                    <a:pt x="918" y="2794"/>
                    <a:pt x="768" y="2569"/>
                  </a:cubicBezTo>
                  <a:cubicBezTo>
                    <a:pt x="267" y="1769"/>
                    <a:pt x="1035" y="735"/>
                    <a:pt x="1868" y="601"/>
                  </a:cubicBezTo>
                  <a:cubicBezTo>
                    <a:pt x="1941" y="590"/>
                    <a:pt x="2012" y="584"/>
                    <a:pt x="2082" y="584"/>
                  </a:cubicBezTo>
                  <a:cubicBezTo>
                    <a:pt x="2825" y="584"/>
                    <a:pt x="3445" y="1204"/>
                    <a:pt x="3536" y="1936"/>
                  </a:cubicBezTo>
                  <a:cubicBezTo>
                    <a:pt x="3570" y="2436"/>
                    <a:pt x="3403" y="2936"/>
                    <a:pt x="3236" y="3403"/>
                  </a:cubicBezTo>
                  <a:cubicBezTo>
                    <a:pt x="3069" y="3837"/>
                    <a:pt x="2836" y="4304"/>
                    <a:pt x="2569" y="4738"/>
                  </a:cubicBezTo>
                  <a:cubicBezTo>
                    <a:pt x="1702" y="6105"/>
                    <a:pt x="134" y="7273"/>
                    <a:pt x="401" y="9107"/>
                  </a:cubicBezTo>
                  <a:cubicBezTo>
                    <a:pt x="534" y="9808"/>
                    <a:pt x="1001" y="10442"/>
                    <a:pt x="1668" y="10642"/>
                  </a:cubicBezTo>
                  <a:cubicBezTo>
                    <a:pt x="1816" y="10686"/>
                    <a:pt x="1970" y="10708"/>
                    <a:pt x="2125" y="10708"/>
                  </a:cubicBezTo>
                  <a:cubicBezTo>
                    <a:pt x="2670" y="10708"/>
                    <a:pt x="3225" y="10442"/>
                    <a:pt x="3536" y="9975"/>
                  </a:cubicBezTo>
                  <a:cubicBezTo>
                    <a:pt x="4003" y="9341"/>
                    <a:pt x="3903" y="8340"/>
                    <a:pt x="3136" y="8073"/>
                  </a:cubicBezTo>
                  <a:cubicBezTo>
                    <a:pt x="3028" y="8025"/>
                    <a:pt x="2902" y="7999"/>
                    <a:pt x="2776" y="7999"/>
                  </a:cubicBezTo>
                  <a:cubicBezTo>
                    <a:pt x="2553" y="7999"/>
                    <a:pt x="2330" y="8082"/>
                    <a:pt x="2202" y="8274"/>
                  </a:cubicBezTo>
                  <a:cubicBezTo>
                    <a:pt x="2002" y="8574"/>
                    <a:pt x="1969" y="8974"/>
                    <a:pt x="2002" y="9308"/>
                  </a:cubicBezTo>
                  <a:cubicBezTo>
                    <a:pt x="2020" y="9449"/>
                    <a:pt x="2122" y="9525"/>
                    <a:pt x="2214" y="9525"/>
                  </a:cubicBezTo>
                  <a:cubicBezTo>
                    <a:pt x="2295" y="9525"/>
                    <a:pt x="2369" y="9466"/>
                    <a:pt x="2369" y="9341"/>
                  </a:cubicBezTo>
                  <a:cubicBezTo>
                    <a:pt x="2369" y="9107"/>
                    <a:pt x="2369" y="8774"/>
                    <a:pt x="2636" y="8640"/>
                  </a:cubicBezTo>
                  <a:cubicBezTo>
                    <a:pt x="2682" y="8627"/>
                    <a:pt x="2728" y="8620"/>
                    <a:pt x="2771" y="8620"/>
                  </a:cubicBezTo>
                  <a:cubicBezTo>
                    <a:pt x="2945" y="8620"/>
                    <a:pt x="3089" y="8727"/>
                    <a:pt x="3169" y="8941"/>
                  </a:cubicBezTo>
                  <a:cubicBezTo>
                    <a:pt x="3336" y="9408"/>
                    <a:pt x="3003" y="9808"/>
                    <a:pt x="2569" y="9975"/>
                  </a:cubicBezTo>
                  <a:cubicBezTo>
                    <a:pt x="2428" y="10034"/>
                    <a:pt x="2296" y="10061"/>
                    <a:pt x="2172" y="10061"/>
                  </a:cubicBezTo>
                  <a:cubicBezTo>
                    <a:pt x="1533" y="10061"/>
                    <a:pt x="1135" y="9339"/>
                    <a:pt x="1135" y="8640"/>
                  </a:cubicBezTo>
                  <a:cubicBezTo>
                    <a:pt x="1135" y="7673"/>
                    <a:pt x="1802" y="6973"/>
                    <a:pt x="2369" y="6272"/>
                  </a:cubicBezTo>
                  <a:cubicBezTo>
                    <a:pt x="3036" y="5472"/>
                    <a:pt x="3570" y="4638"/>
                    <a:pt x="3970" y="3670"/>
                  </a:cubicBezTo>
                  <a:cubicBezTo>
                    <a:pt x="4304" y="2770"/>
                    <a:pt x="4504" y="1736"/>
                    <a:pt x="3903" y="902"/>
                  </a:cubicBezTo>
                  <a:cubicBezTo>
                    <a:pt x="3501" y="365"/>
                    <a:pt x="2860" y="1"/>
                    <a:pt x="2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0"/>
            <p:cNvSpPr/>
            <p:nvPr/>
          </p:nvSpPr>
          <p:spPr>
            <a:xfrm>
              <a:off x="3466825" y="3481900"/>
              <a:ext cx="174300" cy="260150"/>
            </a:xfrm>
            <a:custGeom>
              <a:avLst/>
              <a:gdLst/>
              <a:ahLst/>
              <a:cxnLst/>
              <a:rect l="l" t="t" r="r" b="b"/>
              <a:pathLst>
                <a:path w="6972" h="10406" extrusionOk="0">
                  <a:moveTo>
                    <a:pt x="400" y="0"/>
                  </a:moveTo>
                  <a:cubicBezTo>
                    <a:pt x="350" y="0"/>
                    <a:pt x="300" y="25"/>
                    <a:pt x="300" y="75"/>
                  </a:cubicBezTo>
                  <a:cubicBezTo>
                    <a:pt x="200" y="1977"/>
                    <a:pt x="0" y="3811"/>
                    <a:pt x="133" y="5613"/>
                  </a:cubicBezTo>
                  <a:cubicBezTo>
                    <a:pt x="234" y="7147"/>
                    <a:pt x="701" y="8715"/>
                    <a:pt x="1968" y="9716"/>
                  </a:cubicBezTo>
                  <a:cubicBezTo>
                    <a:pt x="2551" y="10162"/>
                    <a:pt x="3213" y="10405"/>
                    <a:pt x="3882" y="10405"/>
                  </a:cubicBezTo>
                  <a:cubicBezTo>
                    <a:pt x="4361" y="10405"/>
                    <a:pt x="4844" y="10280"/>
                    <a:pt x="5304" y="10016"/>
                  </a:cubicBezTo>
                  <a:cubicBezTo>
                    <a:pt x="6238" y="9415"/>
                    <a:pt x="6972" y="8315"/>
                    <a:pt x="6872" y="7180"/>
                  </a:cubicBezTo>
                  <a:cubicBezTo>
                    <a:pt x="6805" y="6013"/>
                    <a:pt x="6038" y="4912"/>
                    <a:pt x="4970" y="4412"/>
                  </a:cubicBezTo>
                  <a:cubicBezTo>
                    <a:pt x="4571" y="4212"/>
                    <a:pt x="4103" y="4103"/>
                    <a:pt x="3637" y="4103"/>
                  </a:cubicBezTo>
                  <a:cubicBezTo>
                    <a:pt x="2936" y="4103"/>
                    <a:pt x="2242" y="4351"/>
                    <a:pt x="1801" y="4912"/>
                  </a:cubicBezTo>
                  <a:cubicBezTo>
                    <a:pt x="1001" y="5913"/>
                    <a:pt x="1101" y="7681"/>
                    <a:pt x="2168" y="8415"/>
                  </a:cubicBezTo>
                  <a:cubicBezTo>
                    <a:pt x="2656" y="8740"/>
                    <a:pt x="3327" y="8978"/>
                    <a:pt x="3947" y="8978"/>
                  </a:cubicBezTo>
                  <a:cubicBezTo>
                    <a:pt x="4600" y="8978"/>
                    <a:pt x="5197" y="8715"/>
                    <a:pt x="5471" y="8014"/>
                  </a:cubicBezTo>
                  <a:cubicBezTo>
                    <a:pt x="5866" y="7081"/>
                    <a:pt x="5136" y="6076"/>
                    <a:pt x="4213" y="6076"/>
                  </a:cubicBezTo>
                  <a:cubicBezTo>
                    <a:pt x="4047" y="6076"/>
                    <a:pt x="3875" y="6109"/>
                    <a:pt x="3703" y="6180"/>
                  </a:cubicBezTo>
                  <a:cubicBezTo>
                    <a:pt x="3202" y="6380"/>
                    <a:pt x="2802" y="7014"/>
                    <a:pt x="3102" y="7547"/>
                  </a:cubicBezTo>
                  <a:cubicBezTo>
                    <a:pt x="3227" y="7838"/>
                    <a:pt x="3519" y="7999"/>
                    <a:pt x="3811" y="7999"/>
                  </a:cubicBezTo>
                  <a:cubicBezTo>
                    <a:pt x="3988" y="7999"/>
                    <a:pt x="4165" y="7940"/>
                    <a:pt x="4303" y="7814"/>
                  </a:cubicBezTo>
                  <a:cubicBezTo>
                    <a:pt x="4468" y="7677"/>
                    <a:pt x="4294" y="7405"/>
                    <a:pt x="4116" y="7405"/>
                  </a:cubicBezTo>
                  <a:cubicBezTo>
                    <a:pt x="4077" y="7405"/>
                    <a:pt x="4039" y="7418"/>
                    <a:pt x="4003" y="7447"/>
                  </a:cubicBezTo>
                  <a:cubicBezTo>
                    <a:pt x="3959" y="7473"/>
                    <a:pt x="3907" y="7486"/>
                    <a:pt x="3853" y="7486"/>
                  </a:cubicBezTo>
                  <a:cubicBezTo>
                    <a:pt x="3700" y="7486"/>
                    <a:pt x="3536" y="7386"/>
                    <a:pt x="3536" y="7214"/>
                  </a:cubicBezTo>
                  <a:cubicBezTo>
                    <a:pt x="3503" y="6947"/>
                    <a:pt x="3803" y="6713"/>
                    <a:pt x="4036" y="6680"/>
                  </a:cubicBezTo>
                  <a:cubicBezTo>
                    <a:pt x="4080" y="6674"/>
                    <a:pt x="4123" y="6671"/>
                    <a:pt x="4167" y="6671"/>
                  </a:cubicBezTo>
                  <a:cubicBezTo>
                    <a:pt x="4587" y="6671"/>
                    <a:pt x="4973" y="6957"/>
                    <a:pt x="5004" y="7381"/>
                  </a:cubicBezTo>
                  <a:cubicBezTo>
                    <a:pt x="5037" y="7881"/>
                    <a:pt x="4637" y="8348"/>
                    <a:pt x="4170" y="8448"/>
                  </a:cubicBezTo>
                  <a:cubicBezTo>
                    <a:pt x="4116" y="8454"/>
                    <a:pt x="4060" y="8457"/>
                    <a:pt x="4002" y="8457"/>
                  </a:cubicBezTo>
                  <a:cubicBezTo>
                    <a:pt x="3454" y="8457"/>
                    <a:pt x="2761" y="8183"/>
                    <a:pt x="2368" y="7881"/>
                  </a:cubicBezTo>
                  <a:cubicBezTo>
                    <a:pt x="1635" y="7314"/>
                    <a:pt x="1768" y="5846"/>
                    <a:pt x="2435" y="5212"/>
                  </a:cubicBezTo>
                  <a:cubicBezTo>
                    <a:pt x="2810" y="4875"/>
                    <a:pt x="3310" y="4727"/>
                    <a:pt x="3819" y="4727"/>
                  </a:cubicBezTo>
                  <a:cubicBezTo>
                    <a:pt x="4216" y="4727"/>
                    <a:pt x="4619" y="4818"/>
                    <a:pt x="4970" y="4979"/>
                  </a:cubicBezTo>
                  <a:cubicBezTo>
                    <a:pt x="5804" y="5379"/>
                    <a:pt x="6471" y="6213"/>
                    <a:pt x="6605" y="7180"/>
                  </a:cubicBezTo>
                  <a:cubicBezTo>
                    <a:pt x="6671" y="8148"/>
                    <a:pt x="6171" y="9115"/>
                    <a:pt x="5371" y="9615"/>
                  </a:cubicBezTo>
                  <a:cubicBezTo>
                    <a:pt x="5000" y="9853"/>
                    <a:pt x="4610" y="9958"/>
                    <a:pt x="4217" y="9958"/>
                  </a:cubicBezTo>
                  <a:cubicBezTo>
                    <a:pt x="3726" y="9958"/>
                    <a:pt x="3232" y="9793"/>
                    <a:pt x="2769" y="9515"/>
                  </a:cubicBezTo>
                  <a:cubicBezTo>
                    <a:pt x="1968" y="9015"/>
                    <a:pt x="1434" y="8181"/>
                    <a:pt x="1134" y="7280"/>
                  </a:cubicBezTo>
                  <a:cubicBezTo>
                    <a:pt x="801" y="6180"/>
                    <a:pt x="801" y="5012"/>
                    <a:pt x="767" y="3878"/>
                  </a:cubicBezTo>
                  <a:cubicBezTo>
                    <a:pt x="667" y="2577"/>
                    <a:pt x="534" y="1343"/>
                    <a:pt x="500" y="75"/>
                  </a:cubicBezTo>
                  <a:cubicBezTo>
                    <a:pt x="500" y="25"/>
                    <a:pt x="450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0"/>
            <p:cNvSpPr/>
            <p:nvPr/>
          </p:nvSpPr>
          <p:spPr>
            <a:xfrm>
              <a:off x="2912250" y="2953775"/>
              <a:ext cx="275225" cy="104525"/>
            </a:xfrm>
            <a:custGeom>
              <a:avLst/>
              <a:gdLst/>
              <a:ahLst/>
              <a:cxnLst/>
              <a:rect l="l" t="t" r="r" b="b"/>
              <a:pathLst>
                <a:path w="11009" h="4181" extrusionOk="0">
                  <a:moveTo>
                    <a:pt x="8711" y="0"/>
                  </a:moveTo>
                  <a:cubicBezTo>
                    <a:pt x="8200" y="0"/>
                    <a:pt x="7672" y="140"/>
                    <a:pt x="7172" y="319"/>
                  </a:cubicBezTo>
                  <a:cubicBezTo>
                    <a:pt x="6205" y="719"/>
                    <a:pt x="5371" y="1253"/>
                    <a:pt x="4604" y="1920"/>
                  </a:cubicBezTo>
                  <a:cubicBezTo>
                    <a:pt x="3870" y="2487"/>
                    <a:pt x="3169" y="3154"/>
                    <a:pt x="2202" y="3154"/>
                  </a:cubicBezTo>
                  <a:cubicBezTo>
                    <a:pt x="1368" y="3154"/>
                    <a:pt x="501" y="2587"/>
                    <a:pt x="868" y="1720"/>
                  </a:cubicBezTo>
                  <a:cubicBezTo>
                    <a:pt x="1005" y="1364"/>
                    <a:pt x="1321" y="1075"/>
                    <a:pt x="1688" y="1075"/>
                  </a:cubicBezTo>
                  <a:cubicBezTo>
                    <a:pt x="1769" y="1075"/>
                    <a:pt x="1851" y="1089"/>
                    <a:pt x="1935" y="1119"/>
                  </a:cubicBezTo>
                  <a:cubicBezTo>
                    <a:pt x="2169" y="1219"/>
                    <a:pt x="2302" y="1419"/>
                    <a:pt x="2202" y="1653"/>
                  </a:cubicBezTo>
                  <a:cubicBezTo>
                    <a:pt x="2102" y="1920"/>
                    <a:pt x="1768" y="1920"/>
                    <a:pt x="1502" y="1920"/>
                  </a:cubicBezTo>
                  <a:cubicBezTo>
                    <a:pt x="1268" y="1920"/>
                    <a:pt x="1301" y="2253"/>
                    <a:pt x="1535" y="2287"/>
                  </a:cubicBezTo>
                  <a:cubicBezTo>
                    <a:pt x="1607" y="2294"/>
                    <a:pt x="1683" y="2298"/>
                    <a:pt x="1762" y="2298"/>
                  </a:cubicBezTo>
                  <a:cubicBezTo>
                    <a:pt x="2049" y="2298"/>
                    <a:pt x="2367" y="2244"/>
                    <a:pt x="2602" y="2087"/>
                  </a:cubicBezTo>
                  <a:cubicBezTo>
                    <a:pt x="2869" y="1886"/>
                    <a:pt x="2936" y="1453"/>
                    <a:pt x="2803" y="1153"/>
                  </a:cubicBezTo>
                  <a:cubicBezTo>
                    <a:pt x="2622" y="691"/>
                    <a:pt x="2187" y="470"/>
                    <a:pt x="1731" y="470"/>
                  </a:cubicBezTo>
                  <a:cubicBezTo>
                    <a:pt x="1430" y="470"/>
                    <a:pt x="1120" y="567"/>
                    <a:pt x="868" y="752"/>
                  </a:cubicBezTo>
                  <a:cubicBezTo>
                    <a:pt x="301" y="1153"/>
                    <a:pt x="1" y="1953"/>
                    <a:pt x="201" y="2620"/>
                  </a:cubicBezTo>
                  <a:cubicBezTo>
                    <a:pt x="434" y="3287"/>
                    <a:pt x="1035" y="3754"/>
                    <a:pt x="1768" y="3888"/>
                  </a:cubicBezTo>
                  <a:cubicBezTo>
                    <a:pt x="1909" y="3908"/>
                    <a:pt x="2046" y="3918"/>
                    <a:pt x="2180" y="3918"/>
                  </a:cubicBezTo>
                  <a:cubicBezTo>
                    <a:pt x="3784" y="3918"/>
                    <a:pt x="4876" y="2520"/>
                    <a:pt x="6138" y="1720"/>
                  </a:cubicBezTo>
                  <a:cubicBezTo>
                    <a:pt x="6539" y="1453"/>
                    <a:pt x="7006" y="1219"/>
                    <a:pt x="7473" y="1053"/>
                  </a:cubicBezTo>
                  <a:cubicBezTo>
                    <a:pt x="7899" y="900"/>
                    <a:pt x="8353" y="748"/>
                    <a:pt x="8809" y="748"/>
                  </a:cubicBezTo>
                  <a:cubicBezTo>
                    <a:pt x="8853" y="748"/>
                    <a:pt x="8897" y="749"/>
                    <a:pt x="8940" y="752"/>
                  </a:cubicBezTo>
                  <a:cubicBezTo>
                    <a:pt x="9707" y="819"/>
                    <a:pt x="10375" y="1586"/>
                    <a:pt x="10275" y="2420"/>
                  </a:cubicBezTo>
                  <a:cubicBezTo>
                    <a:pt x="10171" y="3065"/>
                    <a:pt x="9529" y="3651"/>
                    <a:pt x="8872" y="3651"/>
                  </a:cubicBezTo>
                  <a:cubicBezTo>
                    <a:pt x="8681" y="3651"/>
                    <a:pt x="8488" y="3601"/>
                    <a:pt x="8306" y="3488"/>
                  </a:cubicBezTo>
                  <a:cubicBezTo>
                    <a:pt x="7873" y="3254"/>
                    <a:pt x="7806" y="2787"/>
                    <a:pt x="8173" y="2454"/>
                  </a:cubicBezTo>
                  <a:cubicBezTo>
                    <a:pt x="8272" y="2355"/>
                    <a:pt x="8462" y="2238"/>
                    <a:pt x="8595" y="2238"/>
                  </a:cubicBezTo>
                  <a:cubicBezTo>
                    <a:pt x="8641" y="2238"/>
                    <a:pt x="8681" y="2252"/>
                    <a:pt x="8707" y="2287"/>
                  </a:cubicBezTo>
                  <a:cubicBezTo>
                    <a:pt x="8716" y="2284"/>
                    <a:pt x="8724" y="2282"/>
                    <a:pt x="8732" y="2282"/>
                  </a:cubicBezTo>
                  <a:cubicBezTo>
                    <a:pt x="8812" y="2282"/>
                    <a:pt x="8834" y="2420"/>
                    <a:pt x="8773" y="2420"/>
                  </a:cubicBezTo>
                  <a:cubicBezTo>
                    <a:pt x="8385" y="2540"/>
                    <a:pt x="8505" y="3113"/>
                    <a:pt x="8845" y="3113"/>
                  </a:cubicBezTo>
                  <a:cubicBezTo>
                    <a:pt x="8885" y="3113"/>
                    <a:pt x="8928" y="3105"/>
                    <a:pt x="8974" y="3087"/>
                  </a:cubicBezTo>
                  <a:cubicBezTo>
                    <a:pt x="9674" y="2787"/>
                    <a:pt x="9541" y="1720"/>
                    <a:pt x="8807" y="1553"/>
                  </a:cubicBezTo>
                  <a:cubicBezTo>
                    <a:pt x="8721" y="1529"/>
                    <a:pt x="8635" y="1517"/>
                    <a:pt x="8549" y="1517"/>
                  </a:cubicBezTo>
                  <a:cubicBezTo>
                    <a:pt x="7811" y="1517"/>
                    <a:pt x="7156" y="2369"/>
                    <a:pt x="7306" y="3087"/>
                  </a:cubicBezTo>
                  <a:cubicBezTo>
                    <a:pt x="7451" y="3786"/>
                    <a:pt x="8156" y="4180"/>
                    <a:pt x="8821" y="4180"/>
                  </a:cubicBezTo>
                  <a:cubicBezTo>
                    <a:pt x="8918" y="4180"/>
                    <a:pt x="9014" y="4172"/>
                    <a:pt x="9107" y="4155"/>
                  </a:cubicBezTo>
                  <a:cubicBezTo>
                    <a:pt x="9874" y="4055"/>
                    <a:pt x="10608" y="3388"/>
                    <a:pt x="10808" y="2587"/>
                  </a:cubicBezTo>
                  <a:cubicBezTo>
                    <a:pt x="11008" y="1753"/>
                    <a:pt x="10641" y="886"/>
                    <a:pt x="9974" y="385"/>
                  </a:cubicBezTo>
                  <a:cubicBezTo>
                    <a:pt x="9586" y="106"/>
                    <a:pt x="9155" y="0"/>
                    <a:pt x="8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0"/>
            <p:cNvSpPr/>
            <p:nvPr/>
          </p:nvSpPr>
          <p:spPr>
            <a:xfrm>
              <a:off x="2769650" y="2891575"/>
              <a:ext cx="266875" cy="170525"/>
            </a:xfrm>
            <a:custGeom>
              <a:avLst/>
              <a:gdLst/>
              <a:ahLst/>
              <a:cxnLst/>
              <a:rect l="l" t="t" r="r" b="b"/>
              <a:pathLst>
                <a:path w="10675" h="6821" extrusionOk="0">
                  <a:moveTo>
                    <a:pt x="3320" y="0"/>
                  </a:moveTo>
                  <a:cubicBezTo>
                    <a:pt x="2236" y="0"/>
                    <a:pt x="1176" y="681"/>
                    <a:pt x="634" y="1606"/>
                  </a:cubicBezTo>
                  <a:cubicBezTo>
                    <a:pt x="0" y="2673"/>
                    <a:pt x="167" y="3941"/>
                    <a:pt x="901" y="4942"/>
                  </a:cubicBezTo>
                  <a:cubicBezTo>
                    <a:pt x="1902" y="6176"/>
                    <a:pt x="3503" y="6643"/>
                    <a:pt x="5037" y="6776"/>
                  </a:cubicBezTo>
                  <a:cubicBezTo>
                    <a:pt x="5463" y="6808"/>
                    <a:pt x="5892" y="6821"/>
                    <a:pt x="6324" y="6821"/>
                  </a:cubicBezTo>
                  <a:cubicBezTo>
                    <a:pt x="7720" y="6821"/>
                    <a:pt x="9140" y="6686"/>
                    <a:pt x="10541" y="6609"/>
                  </a:cubicBezTo>
                  <a:cubicBezTo>
                    <a:pt x="10675" y="6609"/>
                    <a:pt x="10675" y="6409"/>
                    <a:pt x="10541" y="6409"/>
                  </a:cubicBezTo>
                  <a:cubicBezTo>
                    <a:pt x="9307" y="6343"/>
                    <a:pt x="8040" y="6242"/>
                    <a:pt x="6739" y="6142"/>
                  </a:cubicBezTo>
                  <a:cubicBezTo>
                    <a:pt x="5638" y="6109"/>
                    <a:pt x="4470" y="6109"/>
                    <a:pt x="3370" y="5775"/>
                  </a:cubicBezTo>
                  <a:cubicBezTo>
                    <a:pt x="2469" y="5475"/>
                    <a:pt x="1635" y="4942"/>
                    <a:pt x="1135" y="4141"/>
                  </a:cubicBezTo>
                  <a:cubicBezTo>
                    <a:pt x="634" y="3307"/>
                    <a:pt x="501" y="2373"/>
                    <a:pt x="1035" y="1539"/>
                  </a:cubicBezTo>
                  <a:cubicBezTo>
                    <a:pt x="1505" y="786"/>
                    <a:pt x="2388" y="299"/>
                    <a:pt x="3297" y="299"/>
                  </a:cubicBezTo>
                  <a:cubicBezTo>
                    <a:pt x="3354" y="299"/>
                    <a:pt x="3412" y="301"/>
                    <a:pt x="3470" y="305"/>
                  </a:cubicBezTo>
                  <a:cubicBezTo>
                    <a:pt x="4404" y="438"/>
                    <a:pt x="5238" y="1105"/>
                    <a:pt x="5671" y="1939"/>
                  </a:cubicBezTo>
                  <a:cubicBezTo>
                    <a:pt x="6038" y="2740"/>
                    <a:pt x="6038" y="3807"/>
                    <a:pt x="5404" y="4475"/>
                  </a:cubicBezTo>
                  <a:cubicBezTo>
                    <a:pt x="5083" y="4832"/>
                    <a:pt x="4513" y="5036"/>
                    <a:pt x="3960" y="5036"/>
                  </a:cubicBezTo>
                  <a:cubicBezTo>
                    <a:pt x="3481" y="5036"/>
                    <a:pt x="3015" y="4882"/>
                    <a:pt x="2736" y="4541"/>
                  </a:cubicBezTo>
                  <a:cubicBezTo>
                    <a:pt x="2402" y="4108"/>
                    <a:pt x="2135" y="3307"/>
                    <a:pt x="2202" y="2740"/>
                  </a:cubicBezTo>
                  <a:cubicBezTo>
                    <a:pt x="2298" y="2291"/>
                    <a:pt x="2702" y="1904"/>
                    <a:pt x="3178" y="1904"/>
                  </a:cubicBezTo>
                  <a:cubicBezTo>
                    <a:pt x="3197" y="1904"/>
                    <a:pt x="3217" y="1905"/>
                    <a:pt x="3236" y="1906"/>
                  </a:cubicBezTo>
                  <a:cubicBezTo>
                    <a:pt x="3703" y="1939"/>
                    <a:pt x="4037" y="2406"/>
                    <a:pt x="3970" y="2873"/>
                  </a:cubicBezTo>
                  <a:cubicBezTo>
                    <a:pt x="3907" y="3095"/>
                    <a:pt x="3723" y="3376"/>
                    <a:pt x="3449" y="3376"/>
                  </a:cubicBezTo>
                  <a:cubicBezTo>
                    <a:pt x="3434" y="3376"/>
                    <a:pt x="3418" y="3375"/>
                    <a:pt x="3403" y="3374"/>
                  </a:cubicBezTo>
                  <a:cubicBezTo>
                    <a:pt x="3203" y="3374"/>
                    <a:pt x="3069" y="3074"/>
                    <a:pt x="3203" y="2907"/>
                  </a:cubicBezTo>
                  <a:cubicBezTo>
                    <a:pt x="3331" y="2753"/>
                    <a:pt x="3144" y="2541"/>
                    <a:pt x="2975" y="2541"/>
                  </a:cubicBezTo>
                  <a:cubicBezTo>
                    <a:pt x="2924" y="2541"/>
                    <a:pt x="2875" y="2560"/>
                    <a:pt x="2836" y="2607"/>
                  </a:cubicBezTo>
                  <a:cubicBezTo>
                    <a:pt x="2502" y="2973"/>
                    <a:pt x="2636" y="3607"/>
                    <a:pt x="3069" y="3807"/>
                  </a:cubicBezTo>
                  <a:cubicBezTo>
                    <a:pt x="3200" y="3876"/>
                    <a:pt x="3332" y="3907"/>
                    <a:pt x="3461" y="3907"/>
                  </a:cubicBezTo>
                  <a:cubicBezTo>
                    <a:pt x="3893" y="3907"/>
                    <a:pt x="4290" y="3567"/>
                    <a:pt x="4470" y="3207"/>
                  </a:cubicBezTo>
                  <a:cubicBezTo>
                    <a:pt x="4834" y="2256"/>
                    <a:pt x="4049" y="1329"/>
                    <a:pt x="3157" y="1329"/>
                  </a:cubicBezTo>
                  <a:cubicBezTo>
                    <a:pt x="2984" y="1329"/>
                    <a:pt x="2808" y="1363"/>
                    <a:pt x="2636" y="1439"/>
                  </a:cubicBezTo>
                  <a:cubicBezTo>
                    <a:pt x="1235" y="1973"/>
                    <a:pt x="1535" y="3741"/>
                    <a:pt x="2202" y="4741"/>
                  </a:cubicBezTo>
                  <a:cubicBezTo>
                    <a:pt x="2634" y="5342"/>
                    <a:pt x="3372" y="5636"/>
                    <a:pt x="4113" y="5636"/>
                  </a:cubicBezTo>
                  <a:cubicBezTo>
                    <a:pt x="4689" y="5636"/>
                    <a:pt x="5267" y="5458"/>
                    <a:pt x="5705" y="5108"/>
                  </a:cubicBezTo>
                  <a:cubicBezTo>
                    <a:pt x="6672" y="4341"/>
                    <a:pt x="6705" y="2940"/>
                    <a:pt x="6205" y="1939"/>
                  </a:cubicBezTo>
                  <a:cubicBezTo>
                    <a:pt x="5705" y="839"/>
                    <a:pt x="4637" y="105"/>
                    <a:pt x="3470" y="5"/>
                  </a:cubicBezTo>
                  <a:cubicBezTo>
                    <a:pt x="3420" y="2"/>
                    <a:pt x="3370" y="0"/>
                    <a:pt x="3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0"/>
            <p:cNvSpPr/>
            <p:nvPr/>
          </p:nvSpPr>
          <p:spPr>
            <a:xfrm>
              <a:off x="3479325" y="2980275"/>
              <a:ext cx="114275" cy="101150"/>
            </a:xfrm>
            <a:custGeom>
              <a:avLst/>
              <a:gdLst/>
              <a:ahLst/>
              <a:cxnLst/>
              <a:rect l="l" t="t" r="r" b="b"/>
              <a:pathLst>
                <a:path w="4571" h="4046" extrusionOk="0">
                  <a:moveTo>
                    <a:pt x="3207" y="1"/>
                  </a:moveTo>
                  <a:cubicBezTo>
                    <a:pt x="3053" y="1"/>
                    <a:pt x="2902" y="9"/>
                    <a:pt x="2769" y="26"/>
                  </a:cubicBezTo>
                  <a:cubicBezTo>
                    <a:pt x="2169" y="93"/>
                    <a:pt x="1635" y="326"/>
                    <a:pt x="1168" y="660"/>
                  </a:cubicBezTo>
                  <a:cubicBezTo>
                    <a:pt x="701" y="960"/>
                    <a:pt x="434" y="1527"/>
                    <a:pt x="267" y="2061"/>
                  </a:cubicBezTo>
                  <a:cubicBezTo>
                    <a:pt x="167" y="2361"/>
                    <a:pt x="100" y="2694"/>
                    <a:pt x="34" y="2995"/>
                  </a:cubicBezTo>
                  <a:cubicBezTo>
                    <a:pt x="0" y="3328"/>
                    <a:pt x="34" y="3595"/>
                    <a:pt x="34" y="3995"/>
                  </a:cubicBezTo>
                  <a:cubicBezTo>
                    <a:pt x="67" y="4029"/>
                    <a:pt x="109" y="4045"/>
                    <a:pt x="142" y="4045"/>
                  </a:cubicBezTo>
                  <a:cubicBezTo>
                    <a:pt x="176" y="4045"/>
                    <a:pt x="201" y="4029"/>
                    <a:pt x="201" y="3995"/>
                  </a:cubicBezTo>
                  <a:cubicBezTo>
                    <a:pt x="201" y="3695"/>
                    <a:pt x="334" y="3395"/>
                    <a:pt x="434" y="3095"/>
                  </a:cubicBezTo>
                  <a:cubicBezTo>
                    <a:pt x="467" y="2828"/>
                    <a:pt x="534" y="2528"/>
                    <a:pt x="668" y="2261"/>
                  </a:cubicBezTo>
                  <a:cubicBezTo>
                    <a:pt x="868" y="1861"/>
                    <a:pt x="1135" y="1394"/>
                    <a:pt x="1501" y="1093"/>
                  </a:cubicBezTo>
                  <a:cubicBezTo>
                    <a:pt x="1868" y="826"/>
                    <a:pt x="2335" y="660"/>
                    <a:pt x="2836" y="593"/>
                  </a:cubicBezTo>
                  <a:cubicBezTo>
                    <a:pt x="2986" y="576"/>
                    <a:pt x="3136" y="568"/>
                    <a:pt x="3278" y="568"/>
                  </a:cubicBezTo>
                  <a:cubicBezTo>
                    <a:pt x="3420" y="568"/>
                    <a:pt x="3553" y="576"/>
                    <a:pt x="3670" y="593"/>
                  </a:cubicBezTo>
                  <a:cubicBezTo>
                    <a:pt x="3832" y="639"/>
                    <a:pt x="4059" y="702"/>
                    <a:pt x="4250" y="702"/>
                  </a:cubicBezTo>
                  <a:cubicBezTo>
                    <a:pt x="4333" y="702"/>
                    <a:pt x="4409" y="690"/>
                    <a:pt x="4470" y="660"/>
                  </a:cubicBezTo>
                  <a:cubicBezTo>
                    <a:pt x="4570" y="560"/>
                    <a:pt x="4570" y="426"/>
                    <a:pt x="4537" y="359"/>
                  </a:cubicBezTo>
                  <a:cubicBezTo>
                    <a:pt x="4370" y="59"/>
                    <a:pt x="3903" y="59"/>
                    <a:pt x="3670" y="26"/>
                  </a:cubicBezTo>
                  <a:cubicBezTo>
                    <a:pt x="3520" y="9"/>
                    <a:pt x="3361" y="1"/>
                    <a:pt x="3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0"/>
            <p:cNvSpPr/>
            <p:nvPr/>
          </p:nvSpPr>
          <p:spPr>
            <a:xfrm>
              <a:off x="3437900" y="2985875"/>
              <a:ext cx="159800" cy="71925"/>
            </a:xfrm>
            <a:custGeom>
              <a:avLst/>
              <a:gdLst/>
              <a:ahLst/>
              <a:cxnLst/>
              <a:rect l="l" t="t" r="r" b="b"/>
              <a:pathLst>
                <a:path w="6392" h="2877" extrusionOk="0">
                  <a:moveTo>
                    <a:pt x="6080" y="0"/>
                  </a:moveTo>
                  <a:cubicBezTo>
                    <a:pt x="5994" y="0"/>
                    <a:pt x="5908" y="40"/>
                    <a:pt x="5860" y="135"/>
                  </a:cubicBezTo>
                  <a:cubicBezTo>
                    <a:pt x="5660" y="636"/>
                    <a:pt x="5327" y="1103"/>
                    <a:pt x="4993" y="1470"/>
                  </a:cubicBezTo>
                  <a:cubicBezTo>
                    <a:pt x="4626" y="1870"/>
                    <a:pt x="4126" y="1970"/>
                    <a:pt x="3592" y="2037"/>
                  </a:cubicBezTo>
                  <a:cubicBezTo>
                    <a:pt x="2458" y="2270"/>
                    <a:pt x="1324" y="2337"/>
                    <a:pt x="190" y="2504"/>
                  </a:cubicBezTo>
                  <a:cubicBezTo>
                    <a:pt x="0" y="2535"/>
                    <a:pt x="80" y="2807"/>
                    <a:pt x="259" y="2807"/>
                  </a:cubicBezTo>
                  <a:cubicBezTo>
                    <a:pt x="269" y="2807"/>
                    <a:pt x="279" y="2806"/>
                    <a:pt x="290" y="2804"/>
                  </a:cubicBezTo>
                  <a:cubicBezTo>
                    <a:pt x="657" y="2854"/>
                    <a:pt x="1030" y="2877"/>
                    <a:pt x="1405" y="2877"/>
                  </a:cubicBezTo>
                  <a:cubicBezTo>
                    <a:pt x="2292" y="2877"/>
                    <a:pt x="3192" y="2748"/>
                    <a:pt x="4059" y="2537"/>
                  </a:cubicBezTo>
                  <a:cubicBezTo>
                    <a:pt x="4660" y="2404"/>
                    <a:pt x="5127" y="2170"/>
                    <a:pt x="5493" y="1703"/>
                  </a:cubicBezTo>
                  <a:cubicBezTo>
                    <a:pt x="5827" y="1303"/>
                    <a:pt x="6127" y="803"/>
                    <a:pt x="6327" y="302"/>
                  </a:cubicBezTo>
                  <a:cubicBezTo>
                    <a:pt x="6392" y="131"/>
                    <a:pt x="6235" y="0"/>
                    <a:pt x="6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0"/>
            <p:cNvSpPr/>
            <p:nvPr/>
          </p:nvSpPr>
          <p:spPr>
            <a:xfrm>
              <a:off x="3504350" y="3082525"/>
              <a:ext cx="92575" cy="246200"/>
            </a:xfrm>
            <a:custGeom>
              <a:avLst/>
              <a:gdLst/>
              <a:ahLst/>
              <a:cxnLst/>
              <a:rect l="l" t="t" r="r" b="b"/>
              <a:pathLst>
                <a:path w="3703" h="9848" extrusionOk="0">
                  <a:moveTo>
                    <a:pt x="164" y="1"/>
                  </a:moveTo>
                  <a:cubicBezTo>
                    <a:pt x="117" y="1"/>
                    <a:pt x="64" y="26"/>
                    <a:pt x="33" y="72"/>
                  </a:cubicBezTo>
                  <a:cubicBezTo>
                    <a:pt x="0" y="939"/>
                    <a:pt x="167" y="1773"/>
                    <a:pt x="500" y="2607"/>
                  </a:cubicBezTo>
                  <a:cubicBezTo>
                    <a:pt x="834" y="3408"/>
                    <a:pt x="1368" y="4142"/>
                    <a:pt x="1801" y="4909"/>
                  </a:cubicBezTo>
                  <a:cubicBezTo>
                    <a:pt x="2202" y="5643"/>
                    <a:pt x="2669" y="6410"/>
                    <a:pt x="2802" y="7277"/>
                  </a:cubicBezTo>
                  <a:cubicBezTo>
                    <a:pt x="2969" y="8078"/>
                    <a:pt x="2835" y="8979"/>
                    <a:pt x="2435" y="9679"/>
                  </a:cubicBezTo>
                  <a:cubicBezTo>
                    <a:pt x="2360" y="9754"/>
                    <a:pt x="2416" y="9848"/>
                    <a:pt x="2477" y="9848"/>
                  </a:cubicBezTo>
                  <a:cubicBezTo>
                    <a:pt x="2498" y="9848"/>
                    <a:pt x="2519" y="9837"/>
                    <a:pt x="2535" y="9812"/>
                  </a:cubicBezTo>
                  <a:cubicBezTo>
                    <a:pt x="3703" y="8512"/>
                    <a:pt x="3336" y="6644"/>
                    <a:pt x="2669" y="5243"/>
                  </a:cubicBezTo>
                  <a:cubicBezTo>
                    <a:pt x="2268" y="4409"/>
                    <a:pt x="1768" y="3608"/>
                    <a:pt x="1301" y="2807"/>
                  </a:cubicBezTo>
                  <a:cubicBezTo>
                    <a:pt x="834" y="1974"/>
                    <a:pt x="334" y="1106"/>
                    <a:pt x="267" y="106"/>
                  </a:cubicBezTo>
                  <a:cubicBezTo>
                    <a:pt x="267" y="34"/>
                    <a:pt x="219" y="1"/>
                    <a:pt x="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0"/>
            <p:cNvSpPr/>
            <p:nvPr/>
          </p:nvSpPr>
          <p:spPr>
            <a:xfrm>
              <a:off x="3516025" y="3340500"/>
              <a:ext cx="88400" cy="203875"/>
            </a:xfrm>
            <a:custGeom>
              <a:avLst/>
              <a:gdLst/>
              <a:ahLst/>
              <a:cxnLst/>
              <a:rect l="l" t="t" r="r" b="b"/>
              <a:pathLst>
                <a:path w="3536" h="8155" extrusionOk="0">
                  <a:moveTo>
                    <a:pt x="2575" y="0"/>
                  </a:moveTo>
                  <a:cubicBezTo>
                    <a:pt x="2523" y="0"/>
                    <a:pt x="2478" y="55"/>
                    <a:pt x="2502" y="127"/>
                  </a:cubicBezTo>
                  <a:cubicBezTo>
                    <a:pt x="3336" y="1462"/>
                    <a:pt x="3069" y="3296"/>
                    <a:pt x="2335" y="4597"/>
                  </a:cubicBezTo>
                  <a:cubicBezTo>
                    <a:pt x="1968" y="5264"/>
                    <a:pt x="1468" y="5831"/>
                    <a:pt x="967" y="6432"/>
                  </a:cubicBezTo>
                  <a:cubicBezTo>
                    <a:pt x="500" y="6932"/>
                    <a:pt x="67" y="7366"/>
                    <a:pt x="0" y="8100"/>
                  </a:cubicBezTo>
                  <a:cubicBezTo>
                    <a:pt x="0" y="8139"/>
                    <a:pt x="23" y="8155"/>
                    <a:pt x="55" y="8155"/>
                  </a:cubicBezTo>
                  <a:cubicBezTo>
                    <a:pt x="78" y="8155"/>
                    <a:pt x="106" y="8147"/>
                    <a:pt x="134" y="8133"/>
                  </a:cubicBezTo>
                  <a:cubicBezTo>
                    <a:pt x="467" y="7366"/>
                    <a:pt x="1068" y="6832"/>
                    <a:pt x="1635" y="6298"/>
                  </a:cubicBezTo>
                  <a:cubicBezTo>
                    <a:pt x="2168" y="5698"/>
                    <a:pt x="2669" y="5097"/>
                    <a:pt x="3002" y="4330"/>
                  </a:cubicBezTo>
                  <a:cubicBezTo>
                    <a:pt x="3336" y="3630"/>
                    <a:pt x="3536" y="2829"/>
                    <a:pt x="3469" y="2029"/>
                  </a:cubicBezTo>
                  <a:cubicBezTo>
                    <a:pt x="3403" y="1261"/>
                    <a:pt x="3136" y="628"/>
                    <a:pt x="2635" y="27"/>
                  </a:cubicBezTo>
                  <a:cubicBezTo>
                    <a:pt x="2617" y="9"/>
                    <a:pt x="2595" y="0"/>
                    <a:pt x="2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0"/>
            <p:cNvSpPr/>
            <p:nvPr/>
          </p:nvSpPr>
          <p:spPr>
            <a:xfrm>
              <a:off x="3202450" y="2933425"/>
              <a:ext cx="251050" cy="100875"/>
            </a:xfrm>
            <a:custGeom>
              <a:avLst/>
              <a:gdLst/>
              <a:ahLst/>
              <a:cxnLst/>
              <a:rect l="l" t="t" r="r" b="b"/>
              <a:pathLst>
                <a:path w="10042" h="4035" extrusionOk="0">
                  <a:moveTo>
                    <a:pt x="1593" y="1"/>
                  </a:moveTo>
                  <a:cubicBezTo>
                    <a:pt x="1058" y="1"/>
                    <a:pt x="538" y="126"/>
                    <a:pt x="68" y="432"/>
                  </a:cubicBezTo>
                  <a:cubicBezTo>
                    <a:pt x="1" y="532"/>
                    <a:pt x="34" y="632"/>
                    <a:pt x="134" y="632"/>
                  </a:cubicBezTo>
                  <a:cubicBezTo>
                    <a:pt x="465" y="571"/>
                    <a:pt x="795" y="541"/>
                    <a:pt x="1125" y="541"/>
                  </a:cubicBezTo>
                  <a:cubicBezTo>
                    <a:pt x="1696" y="541"/>
                    <a:pt x="2266" y="630"/>
                    <a:pt x="2836" y="799"/>
                  </a:cubicBezTo>
                  <a:cubicBezTo>
                    <a:pt x="3703" y="1099"/>
                    <a:pt x="4504" y="1600"/>
                    <a:pt x="5238" y="2100"/>
                  </a:cubicBezTo>
                  <a:cubicBezTo>
                    <a:pt x="6005" y="2567"/>
                    <a:pt x="6706" y="3134"/>
                    <a:pt x="7540" y="3468"/>
                  </a:cubicBezTo>
                  <a:cubicBezTo>
                    <a:pt x="8340" y="3801"/>
                    <a:pt x="9107" y="4035"/>
                    <a:pt x="9941" y="4035"/>
                  </a:cubicBezTo>
                  <a:cubicBezTo>
                    <a:pt x="10041" y="4035"/>
                    <a:pt x="10041" y="3901"/>
                    <a:pt x="9941" y="3901"/>
                  </a:cubicBezTo>
                  <a:cubicBezTo>
                    <a:pt x="9007" y="3801"/>
                    <a:pt x="8107" y="3368"/>
                    <a:pt x="7339" y="2801"/>
                  </a:cubicBezTo>
                  <a:cubicBezTo>
                    <a:pt x="6539" y="2300"/>
                    <a:pt x="5838" y="1766"/>
                    <a:pt x="5038" y="1266"/>
                  </a:cubicBezTo>
                  <a:cubicBezTo>
                    <a:pt x="4089" y="641"/>
                    <a:pt x="2803" y="1"/>
                    <a:pt x="1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0"/>
            <p:cNvSpPr/>
            <p:nvPr/>
          </p:nvSpPr>
          <p:spPr>
            <a:xfrm>
              <a:off x="2973525" y="2928300"/>
              <a:ext cx="207075" cy="92400"/>
            </a:xfrm>
            <a:custGeom>
              <a:avLst/>
              <a:gdLst/>
              <a:ahLst/>
              <a:cxnLst/>
              <a:rect l="l" t="t" r="r" b="b"/>
              <a:pathLst>
                <a:path w="8283" h="3696" extrusionOk="0">
                  <a:moveTo>
                    <a:pt x="6093" y="0"/>
                  </a:moveTo>
                  <a:cubicBezTo>
                    <a:pt x="5452" y="0"/>
                    <a:pt x="4793" y="163"/>
                    <a:pt x="4254" y="404"/>
                  </a:cubicBezTo>
                  <a:cubicBezTo>
                    <a:pt x="3487" y="737"/>
                    <a:pt x="2753" y="1238"/>
                    <a:pt x="2086" y="1771"/>
                  </a:cubicBezTo>
                  <a:cubicBezTo>
                    <a:pt x="1753" y="2005"/>
                    <a:pt x="1486" y="2305"/>
                    <a:pt x="1152" y="2605"/>
                  </a:cubicBezTo>
                  <a:cubicBezTo>
                    <a:pt x="752" y="2939"/>
                    <a:pt x="485" y="3306"/>
                    <a:pt x="51" y="3606"/>
                  </a:cubicBezTo>
                  <a:cubicBezTo>
                    <a:pt x="1" y="3631"/>
                    <a:pt x="27" y="3695"/>
                    <a:pt x="57" y="3695"/>
                  </a:cubicBezTo>
                  <a:cubicBezTo>
                    <a:pt x="67" y="3695"/>
                    <a:pt x="77" y="3689"/>
                    <a:pt x="85" y="3673"/>
                  </a:cubicBezTo>
                  <a:cubicBezTo>
                    <a:pt x="452" y="3506"/>
                    <a:pt x="885" y="3406"/>
                    <a:pt x="1219" y="3139"/>
                  </a:cubicBezTo>
                  <a:cubicBezTo>
                    <a:pt x="1552" y="2939"/>
                    <a:pt x="1886" y="2672"/>
                    <a:pt x="2186" y="2438"/>
                  </a:cubicBezTo>
                  <a:cubicBezTo>
                    <a:pt x="2753" y="1938"/>
                    <a:pt x="3387" y="1471"/>
                    <a:pt x="4054" y="1037"/>
                  </a:cubicBezTo>
                  <a:cubicBezTo>
                    <a:pt x="4701" y="682"/>
                    <a:pt x="5395" y="491"/>
                    <a:pt x="6082" y="491"/>
                  </a:cubicBezTo>
                  <a:cubicBezTo>
                    <a:pt x="6813" y="491"/>
                    <a:pt x="7537" y="707"/>
                    <a:pt x="8190" y="1171"/>
                  </a:cubicBezTo>
                  <a:cubicBezTo>
                    <a:pt x="8198" y="1187"/>
                    <a:pt x="8208" y="1193"/>
                    <a:pt x="8218" y="1193"/>
                  </a:cubicBezTo>
                  <a:cubicBezTo>
                    <a:pt x="8250" y="1193"/>
                    <a:pt x="8283" y="1129"/>
                    <a:pt x="8257" y="1104"/>
                  </a:cubicBezTo>
                  <a:cubicBezTo>
                    <a:pt x="7797" y="298"/>
                    <a:pt x="6961" y="0"/>
                    <a:pt x="6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0"/>
            <p:cNvSpPr/>
            <p:nvPr/>
          </p:nvSpPr>
          <p:spPr>
            <a:xfrm>
              <a:off x="3521850" y="3611450"/>
              <a:ext cx="90225" cy="56025"/>
            </a:xfrm>
            <a:custGeom>
              <a:avLst/>
              <a:gdLst/>
              <a:ahLst/>
              <a:cxnLst/>
              <a:rect l="l" t="t" r="r" b="b"/>
              <a:pathLst>
                <a:path w="3609" h="2241" extrusionOk="0">
                  <a:moveTo>
                    <a:pt x="1794" y="1"/>
                  </a:moveTo>
                  <a:cubicBezTo>
                    <a:pt x="1552" y="1"/>
                    <a:pt x="1313" y="42"/>
                    <a:pt x="1101" y="130"/>
                  </a:cubicBezTo>
                  <a:cubicBezTo>
                    <a:pt x="668" y="297"/>
                    <a:pt x="334" y="631"/>
                    <a:pt x="167" y="1031"/>
                  </a:cubicBezTo>
                  <a:cubicBezTo>
                    <a:pt x="1" y="1431"/>
                    <a:pt x="67" y="1932"/>
                    <a:pt x="334" y="2199"/>
                  </a:cubicBezTo>
                  <a:cubicBezTo>
                    <a:pt x="365" y="2229"/>
                    <a:pt x="392" y="2241"/>
                    <a:pt x="415" y="2241"/>
                  </a:cubicBezTo>
                  <a:cubicBezTo>
                    <a:pt x="469" y="2241"/>
                    <a:pt x="501" y="2178"/>
                    <a:pt x="501" y="2132"/>
                  </a:cubicBezTo>
                  <a:cubicBezTo>
                    <a:pt x="468" y="1798"/>
                    <a:pt x="534" y="1465"/>
                    <a:pt x="701" y="1164"/>
                  </a:cubicBezTo>
                  <a:cubicBezTo>
                    <a:pt x="868" y="898"/>
                    <a:pt x="1168" y="731"/>
                    <a:pt x="1435" y="631"/>
                  </a:cubicBezTo>
                  <a:cubicBezTo>
                    <a:pt x="1725" y="485"/>
                    <a:pt x="2041" y="391"/>
                    <a:pt x="2338" y="391"/>
                  </a:cubicBezTo>
                  <a:cubicBezTo>
                    <a:pt x="2382" y="391"/>
                    <a:pt x="2426" y="393"/>
                    <a:pt x="2469" y="397"/>
                  </a:cubicBezTo>
                  <a:cubicBezTo>
                    <a:pt x="2869" y="464"/>
                    <a:pt x="3170" y="664"/>
                    <a:pt x="3470" y="964"/>
                  </a:cubicBezTo>
                  <a:cubicBezTo>
                    <a:pt x="3479" y="983"/>
                    <a:pt x="3496" y="991"/>
                    <a:pt x="3514" y="991"/>
                  </a:cubicBezTo>
                  <a:cubicBezTo>
                    <a:pt x="3559" y="991"/>
                    <a:pt x="3609" y="936"/>
                    <a:pt x="3536" y="864"/>
                  </a:cubicBezTo>
                  <a:cubicBezTo>
                    <a:pt x="3203" y="531"/>
                    <a:pt x="2869" y="197"/>
                    <a:pt x="2436" y="97"/>
                  </a:cubicBezTo>
                  <a:cubicBezTo>
                    <a:pt x="2231" y="34"/>
                    <a:pt x="2011" y="1"/>
                    <a:pt x="17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0"/>
            <p:cNvSpPr/>
            <p:nvPr/>
          </p:nvSpPr>
          <p:spPr>
            <a:xfrm>
              <a:off x="2894750" y="4724200"/>
              <a:ext cx="580425" cy="19675"/>
            </a:xfrm>
            <a:custGeom>
              <a:avLst/>
              <a:gdLst/>
              <a:ahLst/>
              <a:cxnLst/>
              <a:rect l="l" t="t" r="r" b="b"/>
              <a:pathLst>
                <a:path w="23217" h="787" extrusionOk="0">
                  <a:moveTo>
                    <a:pt x="12000" y="0"/>
                  </a:moveTo>
                  <a:cubicBezTo>
                    <a:pt x="11004" y="0"/>
                    <a:pt x="10007" y="8"/>
                    <a:pt x="9006" y="19"/>
                  </a:cubicBezTo>
                  <a:cubicBezTo>
                    <a:pt x="7971" y="42"/>
                    <a:pt x="6951" y="81"/>
                    <a:pt x="5914" y="81"/>
                  </a:cubicBezTo>
                  <a:cubicBezTo>
                    <a:pt x="5448" y="81"/>
                    <a:pt x="4979" y="73"/>
                    <a:pt x="4503" y="52"/>
                  </a:cubicBezTo>
                  <a:cubicBezTo>
                    <a:pt x="3736" y="52"/>
                    <a:pt x="3036" y="52"/>
                    <a:pt x="2268" y="119"/>
                  </a:cubicBezTo>
                  <a:cubicBezTo>
                    <a:pt x="1568" y="152"/>
                    <a:pt x="834" y="152"/>
                    <a:pt x="100" y="252"/>
                  </a:cubicBezTo>
                  <a:cubicBezTo>
                    <a:pt x="0" y="319"/>
                    <a:pt x="33" y="486"/>
                    <a:pt x="100" y="486"/>
                  </a:cubicBezTo>
                  <a:cubicBezTo>
                    <a:pt x="967" y="586"/>
                    <a:pt x="1801" y="586"/>
                    <a:pt x="2635" y="586"/>
                  </a:cubicBezTo>
                  <a:cubicBezTo>
                    <a:pt x="3469" y="653"/>
                    <a:pt x="4236" y="653"/>
                    <a:pt x="5070" y="653"/>
                  </a:cubicBezTo>
                  <a:cubicBezTo>
                    <a:pt x="8072" y="686"/>
                    <a:pt x="11041" y="786"/>
                    <a:pt x="14043" y="786"/>
                  </a:cubicBezTo>
                  <a:cubicBezTo>
                    <a:pt x="17046" y="786"/>
                    <a:pt x="20014" y="653"/>
                    <a:pt x="23016" y="653"/>
                  </a:cubicBezTo>
                  <a:cubicBezTo>
                    <a:pt x="23217" y="653"/>
                    <a:pt x="23217" y="352"/>
                    <a:pt x="23016" y="352"/>
                  </a:cubicBezTo>
                  <a:cubicBezTo>
                    <a:pt x="21349" y="319"/>
                    <a:pt x="19647" y="186"/>
                    <a:pt x="17980" y="119"/>
                  </a:cubicBezTo>
                  <a:cubicBezTo>
                    <a:pt x="15978" y="30"/>
                    <a:pt x="13992" y="0"/>
                    <a:pt x="12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0"/>
            <p:cNvSpPr/>
            <p:nvPr/>
          </p:nvSpPr>
          <p:spPr>
            <a:xfrm>
              <a:off x="3462650" y="4166025"/>
              <a:ext cx="20025" cy="570125"/>
            </a:xfrm>
            <a:custGeom>
              <a:avLst/>
              <a:gdLst/>
              <a:ahLst/>
              <a:cxnLst/>
              <a:rect l="l" t="t" r="r" b="b"/>
              <a:pathLst>
                <a:path w="801" h="22805" extrusionOk="0">
                  <a:moveTo>
                    <a:pt x="258" y="0"/>
                  </a:moveTo>
                  <a:cubicBezTo>
                    <a:pt x="177" y="0"/>
                    <a:pt x="100" y="51"/>
                    <a:pt x="100" y="163"/>
                  </a:cubicBezTo>
                  <a:cubicBezTo>
                    <a:pt x="0" y="1831"/>
                    <a:pt x="100" y="3466"/>
                    <a:pt x="134" y="5133"/>
                  </a:cubicBezTo>
                  <a:cubicBezTo>
                    <a:pt x="300" y="10904"/>
                    <a:pt x="34" y="16742"/>
                    <a:pt x="267" y="22579"/>
                  </a:cubicBezTo>
                  <a:cubicBezTo>
                    <a:pt x="267" y="22729"/>
                    <a:pt x="376" y="22804"/>
                    <a:pt x="484" y="22804"/>
                  </a:cubicBezTo>
                  <a:cubicBezTo>
                    <a:pt x="592" y="22804"/>
                    <a:pt x="701" y="22729"/>
                    <a:pt x="701" y="22579"/>
                  </a:cubicBezTo>
                  <a:cubicBezTo>
                    <a:pt x="767" y="20911"/>
                    <a:pt x="801" y="19310"/>
                    <a:pt x="801" y="17642"/>
                  </a:cubicBezTo>
                  <a:cubicBezTo>
                    <a:pt x="801" y="14707"/>
                    <a:pt x="701" y="11838"/>
                    <a:pt x="634" y="8936"/>
                  </a:cubicBezTo>
                  <a:cubicBezTo>
                    <a:pt x="601" y="7502"/>
                    <a:pt x="534" y="6034"/>
                    <a:pt x="534" y="4600"/>
                  </a:cubicBezTo>
                  <a:cubicBezTo>
                    <a:pt x="534" y="3132"/>
                    <a:pt x="534" y="1631"/>
                    <a:pt x="434" y="163"/>
                  </a:cubicBezTo>
                  <a:cubicBezTo>
                    <a:pt x="434" y="59"/>
                    <a:pt x="344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0"/>
            <p:cNvSpPr/>
            <p:nvPr/>
          </p:nvSpPr>
          <p:spPr>
            <a:xfrm>
              <a:off x="3469325" y="4437775"/>
              <a:ext cx="100075" cy="305050"/>
            </a:xfrm>
            <a:custGeom>
              <a:avLst/>
              <a:gdLst/>
              <a:ahLst/>
              <a:cxnLst/>
              <a:rect l="l" t="t" r="r" b="b"/>
              <a:pathLst>
                <a:path w="4003" h="12202" extrusionOk="0">
                  <a:moveTo>
                    <a:pt x="1768" y="1"/>
                  </a:moveTo>
                  <a:cubicBezTo>
                    <a:pt x="1068" y="1"/>
                    <a:pt x="434" y="368"/>
                    <a:pt x="267" y="1135"/>
                  </a:cubicBezTo>
                  <a:cubicBezTo>
                    <a:pt x="100" y="1769"/>
                    <a:pt x="267" y="2503"/>
                    <a:pt x="901" y="2836"/>
                  </a:cubicBezTo>
                  <a:cubicBezTo>
                    <a:pt x="1081" y="2932"/>
                    <a:pt x="1285" y="2980"/>
                    <a:pt x="1485" y="2980"/>
                  </a:cubicBezTo>
                  <a:cubicBezTo>
                    <a:pt x="1916" y="2980"/>
                    <a:pt x="2332" y="2758"/>
                    <a:pt x="2469" y="2303"/>
                  </a:cubicBezTo>
                  <a:cubicBezTo>
                    <a:pt x="2659" y="1758"/>
                    <a:pt x="2249" y="1213"/>
                    <a:pt x="1729" y="1213"/>
                  </a:cubicBezTo>
                  <a:cubicBezTo>
                    <a:pt x="1613" y="1213"/>
                    <a:pt x="1490" y="1241"/>
                    <a:pt x="1368" y="1302"/>
                  </a:cubicBezTo>
                  <a:cubicBezTo>
                    <a:pt x="1061" y="1455"/>
                    <a:pt x="1206" y="1947"/>
                    <a:pt x="1516" y="1947"/>
                  </a:cubicBezTo>
                  <a:cubicBezTo>
                    <a:pt x="1544" y="1947"/>
                    <a:pt x="1572" y="1944"/>
                    <a:pt x="1601" y="1936"/>
                  </a:cubicBezTo>
                  <a:cubicBezTo>
                    <a:pt x="1644" y="1920"/>
                    <a:pt x="1681" y="1913"/>
                    <a:pt x="1711" y="1913"/>
                  </a:cubicBezTo>
                  <a:cubicBezTo>
                    <a:pt x="1942" y="1913"/>
                    <a:pt x="1833" y="2306"/>
                    <a:pt x="1568" y="2336"/>
                  </a:cubicBezTo>
                  <a:cubicBezTo>
                    <a:pt x="1548" y="2339"/>
                    <a:pt x="1527" y="2340"/>
                    <a:pt x="1507" y="2340"/>
                  </a:cubicBezTo>
                  <a:cubicBezTo>
                    <a:pt x="1289" y="2340"/>
                    <a:pt x="1056" y="2185"/>
                    <a:pt x="934" y="2002"/>
                  </a:cubicBezTo>
                  <a:cubicBezTo>
                    <a:pt x="701" y="1569"/>
                    <a:pt x="901" y="801"/>
                    <a:pt x="1501" y="668"/>
                  </a:cubicBezTo>
                  <a:cubicBezTo>
                    <a:pt x="1577" y="659"/>
                    <a:pt x="1656" y="654"/>
                    <a:pt x="1737" y="654"/>
                  </a:cubicBezTo>
                  <a:cubicBezTo>
                    <a:pt x="2219" y="654"/>
                    <a:pt x="2750" y="825"/>
                    <a:pt x="3036" y="1168"/>
                  </a:cubicBezTo>
                  <a:cubicBezTo>
                    <a:pt x="3336" y="1602"/>
                    <a:pt x="3269" y="2202"/>
                    <a:pt x="3169" y="2669"/>
                  </a:cubicBezTo>
                  <a:cubicBezTo>
                    <a:pt x="2902" y="3670"/>
                    <a:pt x="2268" y="4504"/>
                    <a:pt x="1735" y="5338"/>
                  </a:cubicBezTo>
                  <a:cubicBezTo>
                    <a:pt x="1134" y="6205"/>
                    <a:pt x="567" y="7139"/>
                    <a:pt x="300" y="8173"/>
                  </a:cubicBezTo>
                  <a:cubicBezTo>
                    <a:pt x="0" y="9441"/>
                    <a:pt x="0" y="10742"/>
                    <a:pt x="33" y="11976"/>
                  </a:cubicBezTo>
                  <a:cubicBezTo>
                    <a:pt x="33" y="12126"/>
                    <a:pt x="134" y="12201"/>
                    <a:pt x="234" y="12201"/>
                  </a:cubicBezTo>
                  <a:cubicBezTo>
                    <a:pt x="334" y="12201"/>
                    <a:pt x="434" y="12126"/>
                    <a:pt x="434" y="11976"/>
                  </a:cubicBezTo>
                  <a:cubicBezTo>
                    <a:pt x="500" y="10942"/>
                    <a:pt x="601" y="9908"/>
                    <a:pt x="767" y="8907"/>
                  </a:cubicBezTo>
                  <a:cubicBezTo>
                    <a:pt x="934" y="8007"/>
                    <a:pt x="1234" y="7239"/>
                    <a:pt x="1701" y="6472"/>
                  </a:cubicBezTo>
                  <a:cubicBezTo>
                    <a:pt x="2435" y="5305"/>
                    <a:pt x="3369" y="4204"/>
                    <a:pt x="3736" y="2870"/>
                  </a:cubicBezTo>
                  <a:cubicBezTo>
                    <a:pt x="3903" y="2236"/>
                    <a:pt x="4003" y="1435"/>
                    <a:pt x="3569" y="835"/>
                  </a:cubicBezTo>
                  <a:cubicBezTo>
                    <a:pt x="3202" y="268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0"/>
            <p:cNvSpPr/>
            <p:nvPr/>
          </p:nvSpPr>
          <p:spPr>
            <a:xfrm>
              <a:off x="3177625" y="4730600"/>
              <a:ext cx="298125" cy="89425"/>
            </a:xfrm>
            <a:custGeom>
              <a:avLst/>
              <a:gdLst/>
              <a:ahLst/>
              <a:cxnLst/>
              <a:rect l="l" t="t" r="r" b="b"/>
              <a:pathLst>
                <a:path w="11925" h="3577" extrusionOk="0">
                  <a:moveTo>
                    <a:pt x="2017" y="0"/>
                  </a:moveTo>
                  <a:cubicBezTo>
                    <a:pt x="1694" y="0"/>
                    <a:pt x="1353" y="83"/>
                    <a:pt x="1027" y="230"/>
                  </a:cubicBezTo>
                  <a:cubicBezTo>
                    <a:pt x="493" y="563"/>
                    <a:pt x="160" y="1097"/>
                    <a:pt x="93" y="1664"/>
                  </a:cubicBezTo>
                  <a:cubicBezTo>
                    <a:pt x="1" y="2992"/>
                    <a:pt x="1309" y="3577"/>
                    <a:pt x="2430" y="3577"/>
                  </a:cubicBezTo>
                  <a:cubicBezTo>
                    <a:pt x="2520" y="3577"/>
                    <a:pt x="2608" y="3573"/>
                    <a:pt x="2695" y="3566"/>
                  </a:cubicBezTo>
                  <a:cubicBezTo>
                    <a:pt x="4229" y="3432"/>
                    <a:pt x="5597" y="2632"/>
                    <a:pt x="6931" y="1931"/>
                  </a:cubicBezTo>
                  <a:cubicBezTo>
                    <a:pt x="8146" y="1338"/>
                    <a:pt x="9457" y="697"/>
                    <a:pt x="10822" y="697"/>
                  </a:cubicBezTo>
                  <a:cubicBezTo>
                    <a:pt x="11069" y="697"/>
                    <a:pt x="11318" y="718"/>
                    <a:pt x="11568" y="764"/>
                  </a:cubicBezTo>
                  <a:cubicBezTo>
                    <a:pt x="11581" y="765"/>
                    <a:pt x="11594" y="766"/>
                    <a:pt x="11606" y="766"/>
                  </a:cubicBezTo>
                  <a:cubicBezTo>
                    <a:pt x="11873" y="766"/>
                    <a:pt x="11925" y="426"/>
                    <a:pt x="11701" y="330"/>
                  </a:cubicBezTo>
                  <a:cubicBezTo>
                    <a:pt x="11321" y="232"/>
                    <a:pt x="10941" y="189"/>
                    <a:pt x="10563" y="189"/>
                  </a:cubicBezTo>
                  <a:cubicBezTo>
                    <a:pt x="9648" y="189"/>
                    <a:pt x="8748" y="443"/>
                    <a:pt x="7899" y="797"/>
                  </a:cubicBezTo>
                  <a:cubicBezTo>
                    <a:pt x="6831" y="1231"/>
                    <a:pt x="5831" y="1831"/>
                    <a:pt x="4730" y="2298"/>
                  </a:cubicBezTo>
                  <a:cubicBezTo>
                    <a:pt x="4071" y="2567"/>
                    <a:pt x="3269" y="2871"/>
                    <a:pt x="2493" y="2871"/>
                  </a:cubicBezTo>
                  <a:cubicBezTo>
                    <a:pt x="2210" y="2871"/>
                    <a:pt x="1929" y="2830"/>
                    <a:pt x="1661" y="2732"/>
                  </a:cubicBezTo>
                  <a:cubicBezTo>
                    <a:pt x="1227" y="2598"/>
                    <a:pt x="927" y="2265"/>
                    <a:pt x="927" y="1798"/>
                  </a:cubicBezTo>
                  <a:cubicBezTo>
                    <a:pt x="927" y="1397"/>
                    <a:pt x="1161" y="964"/>
                    <a:pt x="1528" y="764"/>
                  </a:cubicBezTo>
                  <a:cubicBezTo>
                    <a:pt x="1672" y="667"/>
                    <a:pt x="1869" y="614"/>
                    <a:pt x="2061" y="614"/>
                  </a:cubicBezTo>
                  <a:cubicBezTo>
                    <a:pt x="2401" y="614"/>
                    <a:pt x="2728" y="780"/>
                    <a:pt x="2728" y="1164"/>
                  </a:cubicBezTo>
                  <a:cubicBezTo>
                    <a:pt x="2728" y="1400"/>
                    <a:pt x="2562" y="1567"/>
                    <a:pt x="2400" y="1567"/>
                  </a:cubicBezTo>
                  <a:cubicBezTo>
                    <a:pt x="2310" y="1567"/>
                    <a:pt x="2221" y="1516"/>
                    <a:pt x="2161" y="1397"/>
                  </a:cubicBezTo>
                  <a:cubicBezTo>
                    <a:pt x="2089" y="1263"/>
                    <a:pt x="1988" y="1209"/>
                    <a:pt x="1887" y="1209"/>
                  </a:cubicBezTo>
                  <a:cubicBezTo>
                    <a:pt x="1664" y="1209"/>
                    <a:pt x="1446" y="1478"/>
                    <a:pt x="1561" y="1731"/>
                  </a:cubicBezTo>
                  <a:cubicBezTo>
                    <a:pt x="1715" y="2059"/>
                    <a:pt x="2036" y="2219"/>
                    <a:pt x="2370" y="2219"/>
                  </a:cubicBezTo>
                  <a:cubicBezTo>
                    <a:pt x="2614" y="2219"/>
                    <a:pt x="2865" y="2133"/>
                    <a:pt x="3062" y="1964"/>
                  </a:cubicBezTo>
                  <a:cubicBezTo>
                    <a:pt x="3596" y="1531"/>
                    <a:pt x="3396" y="730"/>
                    <a:pt x="2929" y="297"/>
                  </a:cubicBezTo>
                  <a:cubicBezTo>
                    <a:pt x="2672" y="92"/>
                    <a:pt x="2355" y="0"/>
                    <a:pt x="2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0"/>
            <p:cNvSpPr/>
            <p:nvPr/>
          </p:nvSpPr>
          <p:spPr>
            <a:xfrm>
              <a:off x="2921425" y="4731575"/>
              <a:ext cx="275225" cy="104600"/>
            </a:xfrm>
            <a:custGeom>
              <a:avLst/>
              <a:gdLst/>
              <a:ahLst/>
              <a:cxnLst/>
              <a:rect l="l" t="t" r="r" b="b"/>
              <a:pathLst>
                <a:path w="11009" h="4184" extrusionOk="0">
                  <a:moveTo>
                    <a:pt x="8845" y="0"/>
                  </a:moveTo>
                  <a:cubicBezTo>
                    <a:pt x="8192" y="0"/>
                    <a:pt x="7452" y="417"/>
                    <a:pt x="7306" y="1091"/>
                  </a:cubicBezTo>
                  <a:cubicBezTo>
                    <a:pt x="7154" y="1820"/>
                    <a:pt x="7830" y="2686"/>
                    <a:pt x="8581" y="2686"/>
                  </a:cubicBezTo>
                  <a:cubicBezTo>
                    <a:pt x="8656" y="2686"/>
                    <a:pt x="8731" y="2677"/>
                    <a:pt x="8807" y="2659"/>
                  </a:cubicBezTo>
                  <a:cubicBezTo>
                    <a:pt x="9574" y="2492"/>
                    <a:pt x="9674" y="1392"/>
                    <a:pt x="8974" y="1091"/>
                  </a:cubicBezTo>
                  <a:cubicBezTo>
                    <a:pt x="8933" y="1075"/>
                    <a:pt x="8894" y="1067"/>
                    <a:pt x="8857" y="1067"/>
                  </a:cubicBezTo>
                  <a:cubicBezTo>
                    <a:pt x="8533" y="1067"/>
                    <a:pt x="8384" y="1669"/>
                    <a:pt x="8773" y="1759"/>
                  </a:cubicBezTo>
                  <a:cubicBezTo>
                    <a:pt x="8804" y="1759"/>
                    <a:pt x="8806" y="1896"/>
                    <a:pt x="8757" y="1896"/>
                  </a:cubicBezTo>
                  <a:cubicBezTo>
                    <a:pt x="8752" y="1896"/>
                    <a:pt x="8746" y="1895"/>
                    <a:pt x="8740" y="1892"/>
                  </a:cubicBezTo>
                  <a:cubicBezTo>
                    <a:pt x="8705" y="1927"/>
                    <a:pt x="8659" y="1941"/>
                    <a:pt x="8608" y="1941"/>
                  </a:cubicBezTo>
                  <a:cubicBezTo>
                    <a:pt x="8462" y="1941"/>
                    <a:pt x="8272" y="1824"/>
                    <a:pt x="8173" y="1725"/>
                  </a:cubicBezTo>
                  <a:cubicBezTo>
                    <a:pt x="7806" y="1392"/>
                    <a:pt x="7906" y="925"/>
                    <a:pt x="8306" y="691"/>
                  </a:cubicBezTo>
                  <a:cubicBezTo>
                    <a:pt x="8487" y="578"/>
                    <a:pt x="8681" y="528"/>
                    <a:pt x="8872" y="528"/>
                  </a:cubicBezTo>
                  <a:cubicBezTo>
                    <a:pt x="9529" y="528"/>
                    <a:pt x="10171" y="1113"/>
                    <a:pt x="10274" y="1759"/>
                  </a:cubicBezTo>
                  <a:cubicBezTo>
                    <a:pt x="10408" y="2593"/>
                    <a:pt x="9741" y="3360"/>
                    <a:pt x="8940" y="3426"/>
                  </a:cubicBezTo>
                  <a:cubicBezTo>
                    <a:pt x="8872" y="3436"/>
                    <a:pt x="8803" y="3440"/>
                    <a:pt x="8735" y="3440"/>
                  </a:cubicBezTo>
                  <a:cubicBezTo>
                    <a:pt x="8304" y="3440"/>
                    <a:pt x="7876" y="3275"/>
                    <a:pt x="7472" y="3160"/>
                  </a:cubicBezTo>
                  <a:cubicBezTo>
                    <a:pt x="7005" y="2959"/>
                    <a:pt x="6572" y="2726"/>
                    <a:pt x="6138" y="2459"/>
                  </a:cubicBezTo>
                  <a:cubicBezTo>
                    <a:pt x="4876" y="1658"/>
                    <a:pt x="3784" y="261"/>
                    <a:pt x="2180" y="261"/>
                  </a:cubicBezTo>
                  <a:cubicBezTo>
                    <a:pt x="2046" y="261"/>
                    <a:pt x="1909" y="270"/>
                    <a:pt x="1768" y="291"/>
                  </a:cubicBezTo>
                  <a:cubicBezTo>
                    <a:pt x="1068" y="424"/>
                    <a:pt x="434" y="891"/>
                    <a:pt x="234" y="1558"/>
                  </a:cubicBezTo>
                  <a:cubicBezTo>
                    <a:pt x="0" y="2226"/>
                    <a:pt x="301" y="3026"/>
                    <a:pt x="901" y="3426"/>
                  </a:cubicBezTo>
                  <a:cubicBezTo>
                    <a:pt x="1140" y="3612"/>
                    <a:pt x="1442" y="3708"/>
                    <a:pt x="1738" y="3708"/>
                  </a:cubicBezTo>
                  <a:cubicBezTo>
                    <a:pt x="2187" y="3708"/>
                    <a:pt x="2622" y="3488"/>
                    <a:pt x="2802" y="3026"/>
                  </a:cubicBezTo>
                  <a:cubicBezTo>
                    <a:pt x="2936" y="2726"/>
                    <a:pt x="2903" y="2326"/>
                    <a:pt x="2602" y="2092"/>
                  </a:cubicBezTo>
                  <a:cubicBezTo>
                    <a:pt x="2367" y="1935"/>
                    <a:pt x="2070" y="1881"/>
                    <a:pt x="1791" y="1881"/>
                  </a:cubicBezTo>
                  <a:cubicBezTo>
                    <a:pt x="1715" y="1881"/>
                    <a:pt x="1640" y="1885"/>
                    <a:pt x="1568" y="1892"/>
                  </a:cubicBezTo>
                  <a:cubicBezTo>
                    <a:pt x="1301" y="1925"/>
                    <a:pt x="1268" y="2259"/>
                    <a:pt x="1502" y="2259"/>
                  </a:cubicBezTo>
                  <a:cubicBezTo>
                    <a:pt x="1768" y="2259"/>
                    <a:pt x="2102" y="2259"/>
                    <a:pt x="2235" y="2526"/>
                  </a:cubicBezTo>
                  <a:cubicBezTo>
                    <a:pt x="2302" y="2759"/>
                    <a:pt x="2169" y="2993"/>
                    <a:pt x="1935" y="3060"/>
                  </a:cubicBezTo>
                  <a:cubicBezTo>
                    <a:pt x="1851" y="3090"/>
                    <a:pt x="1768" y="3103"/>
                    <a:pt x="1689" y="3103"/>
                  </a:cubicBezTo>
                  <a:cubicBezTo>
                    <a:pt x="1331" y="3103"/>
                    <a:pt x="1038" y="2820"/>
                    <a:pt x="901" y="2492"/>
                  </a:cubicBezTo>
                  <a:cubicBezTo>
                    <a:pt x="501" y="1592"/>
                    <a:pt x="1401" y="1025"/>
                    <a:pt x="2235" y="1025"/>
                  </a:cubicBezTo>
                  <a:cubicBezTo>
                    <a:pt x="3169" y="1025"/>
                    <a:pt x="3903" y="1692"/>
                    <a:pt x="4604" y="2259"/>
                  </a:cubicBezTo>
                  <a:cubicBezTo>
                    <a:pt x="5404" y="2926"/>
                    <a:pt x="6238" y="3493"/>
                    <a:pt x="7172" y="3860"/>
                  </a:cubicBezTo>
                  <a:cubicBezTo>
                    <a:pt x="7681" y="4042"/>
                    <a:pt x="8220" y="4184"/>
                    <a:pt x="8740" y="4184"/>
                  </a:cubicBezTo>
                  <a:cubicBezTo>
                    <a:pt x="9174" y="4184"/>
                    <a:pt x="9595" y="4085"/>
                    <a:pt x="9974" y="3827"/>
                  </a:cubicBezTo>
                  <a:cubicBezTo>
                    <a:pt x="10641" y="3326"/>
                    <a:pt x="11008" y="2426"/>
                    <a:pt x="10808" y="1592"/>
                  </a:cubicBezTo>
                  <a:cubicBezTo>
                    <a:pt x="10608" y="791"/>
                    <a:pt x="9908" y="157"/>
                    <a:pt x="9107" y="24"/>
                  </a:cubicBezTo>
                  <a:cubicBezTo>
                    <a:pt x="9022" y="8"/>
                    <a:pt x="8935" y="0"/>
                    <a:pt x="8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0"/>
            <p:cNvSpPr/>
            <p:nvPr/>
          </p:nvSpPr>
          <p:spPr>
            <a:xfrm>
              <a:off x="2778000" y="4727075"/>
              <a:ext cx="266875" cy="169625"/>
            </a:xfrm>
            <a:custGeom>
              <a:avLst/>
              <a:gdLst/>
              <a:ahLst/>
              <a:cxnLst/>
              <a:rect l="l" t="t" r="r" b="b"/>
              <a:pathLst>
                <a:path w="10675" h="6785" extrusionOk="0">
                  <a:moveTo>
                    <a:pt x="6124" y="0"/>
                  </a:moveTo>
                  <a:cubicBezTo>
                    <a:pt x="5762" y="0"/>
                    <a:pt x="5399" y="11"/>
                    <a:pt x="5037" y="37"/>
                  </a:cubicBezTo>
                  <a:cubicBezTo>
                    <a:pt x="3503" y="171"/>
                    <a:pt x="1901" y="604"/>
                    <a:pt x="901" y="1872"/>
                  </a:cubicBezTo>
                  <a:cubicBezTo>
                    <a:pt x="167" y="2873"/>
                    <a:pt x="0" y="4107"/>
                    <a:pt x="600" y="5208"/>
                  </a:cubicBezTo>
                  <a:cubicBezTo>
                    <a:pt x="1163" y="6113"/>
                    <a:pt x="2192" y="6785"/>
                    <a:pt x="3252" y="6785"/>
                  </a:cubicBezTo>
                  <a:cubicBezTo>
                    <a:pt x="3324" y="6785"/>
                    <a:pt x="3397" y="6782"/>
                    <a:pt x="3469" y="6775"/>
                  </a:cubicBezTo>
                  <a:cubicBezTo>
                    <a:pt x="4603" y="6709"/>
                    <a:pt x="5704" y="5941"/>
                    <a:pt x="6204" y="4874"/>
                  </a:cubicBezTo>
                  <a:cubicBezTo>
                    <a:pt x="6705" y="3873"/>
                    <a:pt x="6671" y="2439"/>
                    <a:pt x="5704" y="1705"/>
                  </a:cubicBezTo>
                  <a:cubicBezTo>
                    <a:pt x="5266" y="1355"/>
                    <a:pt x="4688" y="1177"/>
                    <a:pt x="4112" y="1177"/>
                  </a:cubicBezTo>
                  <a:cubicBezTo>
                    <a:pt x="3371" y="1177"/>
                    <a:pt x="2633" y="1471"/>
                    <a:pt x="2202" y="2072"/>
                  </a:cubicBezTo>
                  <a:cubicBezTo>
                    <a:pt x="1534" y="3073"/>
                    <a:pt x="1234" y="4841"/>
                    <a:pt x="2635" y="5374"/>
                  </a:cubicBezTo>
                  <a:cubicBezTo>
                    <a:pt x="2808" y="5450"/>
                    <a:pt x="2984" y="5484"/>
                    <a:pt x="3156" y="5484"/>
                  </a:cubicBezTo>
                  <a:cubicBezTo>
                    <a:pt x="4048" y="5484"/>
                    <a:pt x="4833" y="4557"/>
                    <a:pt x="4470" y="3606"/>
                  </a:cubicBezTo>
                  <a:cubicBezTo>
                    <a:pt x="4292" y="3226"/>
                    <a:pt x="3902" y="2903"/>
                    <a:pt x="3475" y="2903"/>
                  </a:cubicBezTo>
                  <a:cubicBezTo>
                    <a:pt x="3342" y="2903"/>
                    <a:pt x="3204" y="2934"/>
                    <a:pt x="3069" y="3006"/>
                  </a:cubicBezTo>
                  <a:cubicBezTo>
                    <a:pt x="2635" y="3206"/>
                    <a:pt x="2502" y="3840"/>
                    <a:pt x="2835" y="4207"/>
                  </a:cubicBezTo>
                  <a:cubicBezTo>
                    <a:pt x="2874" y="4253"/>
                    <a:pt x="2924" y="4273"/>
                    <a:pt x="2975" y="4273"/>
                  </a:cubicBezTo>
                  <a:cubicBezTo>
                    <a:pt x="3144" y="4273"/>
                    <a:pt x="3330" y="4060"/>
                    <a:pt x="3202" y="3907"/>
                  </a:cubicBezTo>
                  <a:cubicBezTo>
                    <a:pt x="3069" y="3740"/>
                    <a:pt x="3202" y="3440"/>
                    <a:pt x="3402" y="3440"/>
                  </a:cubicBezTo>
                  <a:cubicBezTo>
                    <a:pt x="3418" y="3438"/>
                    <a:pt x="3433" y="3437"/>
                    <a:pt x="3448" y="3437"/>
                  </a:cubicBezTo>
                  <a:cubicBezTo>
                    <a:pt x="3723" y="3437"/>
                    <a:pt x="3906" y="3719"/>
                    <a:pt x="3970" y="3940"/>
                  </a:cubicBezTo>
                  <a:cubicBezTo>
                    <a:pt x="4036" y="4407"/>
                    <a:pt x="3703" y="4874"/>
                    <a:pt x="3236" y="4907"/>
                  </a:cubicBezTo>
                  <a:cubicBezTo>
                    <a:pt x="3216" y="4909"/>
                    <a:pt x="3197" y="4909"/>
                    <a:pt x="3177" y="4909"/>
                  </a:cubicBezTo>
                  <a:cubicBezTo>
                    <a:pt x="2702" y="4909"/>
                    <a:pt x="2298" y="4522"/>
                    <a:pt x="2202" y="4073"/>
                  </a:cubicBezTo>
                  <a:cubicBezTo>
                    <a:pt x="2135" y="3473"/>
                    <a:pt x="2402" y="2706"/>
                    <a:pt x="2735" y="2272"/>
                  </a:cubicBezTo>
                  <a:cubicBezTo>
                    <a:pt x="3014" y="1931"/>
                    <a:pt x="3480" y="1777"/>
                    <a:pt x="3960" y="1777"/>
                  </a:cubicBezTo>
                  <a:cubicBezTo>
                    <a:pt x="4512" y="1777"/>
                    <a:pt x="5082" y="1982"/>
                    <a:pt x="5404" y="2339"/>
                  </a:cubicBezTo>
                  <a:cubicBezTo>
                    <a:pt x="6038" y="3006"/>
                    <a:pt x="6038" y="4073"/>
                    <a:pt x="5671" y="4874"/>
                  </a:cubicBezTo>
                  <a:cubicBezTo>
                    <a:pt x="5237" y="5708"/>
                    <a:pt x="4403" y="6375"/>
                    <a:pt x="3469" y="6509"/>
                  </a:cubicBezTo>
                  <a:cubicBezTo>
                    <a:pt x="3411" y="6513"/>
                    <a:pt x="3354" y="6514"/>
                    <a:pt x="3296" y="6514"/>
                  </a:cubicBezTo>
                  <a:cubicBezTo>
                    <a:pt x="2388" y="6514"/>
                    <a:pt x="1505" y="6027"/>
                    <a:pt x="1034" y="5274"/>
                  </a:cubicBezTo>
                  <a:cubicBezTo>
                    <a:pt x="500" y="4440"/>
                    <a:pt x="634" y="3506"/>
                    <a:pt x="1134" y="2672"/>
                  </a:cubicBezTo>
                  <a:cubicBezTo>
                    <a:pt x="1635" y="1872"/>
                    <a:pt x="2468" y="1338"/>
                    <a:pt x="3369" y="1038"/>
                  </a:cubicBezTo>
                  <a:cubicBezTo>
                    <a:pt x="4470" y="704"/>
                    <a:pt x="5637" y="704"/>
                    <a:pt x="6738" y="671"/>
                  </a:cubicBezTo>
                  <a:cubicBezTo>
                    <a:pt x="8039" y="571"/>
                    <a:pt x="9307" y="438"/>
                    <a:pt x="10541" y="404"/>
                  </a:cubicBezTo>
                  <a:cubicBezTo>
                    <a:pt x="10674" y="404"/>
                    <a:pt x="10674" y="204"/>
                    <a:pt x="10541" y="204"/>
                  </a:cubicBezTo>
                  <a:cubicBezTo>
                    <a:pt x="9069" y="177"/>
                    <a:pt x="7597" y="0"/>
                    <a:pt x="6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0"/>
            <p:cNvSpPr/>
            <p:nvPr/>
          </p:nvSpPr>
          <p:spPr>
            <a:xfrm>
              <a:off x="3465975" y="4174775"/>
              <a:ext cx="112600" cy="267725"/>
            </a:xfrm>
            <a:custGeom>
              <a:avLst/>
              <a:gdLst/>
              <a:ahLst/>
              <a:cxnLst/>
              <a:rect l="l" t="t" r="r" b="b"/>
              <a:pathLst>
                <a:path w="4504" h="10709" extrusionOk="0">
                  <a:moveTo>
                    <a:pt x="2144" y="1"/>
                  </a:moveTo>
                  <a:cubicBezTo>
                    <a:pt x="1983" y="1"/>
                    <a:pt x="1822" y="26"/>
                    <a:pt x="1669" y="80"/>
                  </a:cubicBezTo>
                  <a:cubicBezTo>
                    <a:pt x="1001" y="280"/>
                    <a:pt x="534" y="914"/>
                    <a:pt x="401" y="1615"/>
                  </a:cubicBezTo>
                  <a:cubicBezTo>
                    <a:pt x="134" y="3449"/>
                    <a:pt x="1702" y="4617"/>
                    <a:pt x="2569" y="5984"/>
                  </a:cubicBezTo>
                  <a:cubicBezTo>
                    <a:pt x="2836" y="6418"/>
                    <a:pt x="3070" y="6852"/>
                    <a:pt x="3236" y="7319"/>
                  </a:cubicBezTo>
                  <a:cubicBezTo>
                    <a:pt x="3403" y="7786"/>
                    <a:pt x="3570" y="8286"/>
                    <a:pt x="3537" y="8786"/>
                  </a:cubicBezTo>
                  <a:cubicBezTo>
                    <a:pt x="3476" y="9518"/>
                    <a:pt x="2830" y="10138"/>
                    <a:pt x="2083" y="10138"/>
                  </a:cubicBezTo>
                  <a:cubicBezTo>
                    <a:pt x="2012" y="10138"/>
                    <a:pt x="1941" y="10132"/>
                    <a:pt x="1869" y="10121"/>
                  </a:cubicBezTo>
                  <a:cubicBezTo>
                    <a:pt x="1035" y="9987"/>
                    <a:pt x="268" y="8953"/>
                    <a:pt x="801" y="8153"/>
                  </a:cubicBezTo>
                  <a:cubicBezTo>
                    <a:pt x="935" y="7922"/>
                    <a:pt x="1147" y="7792"/>
                    <a:pt x="1366" y="7792"/>
                  </a:cubicBezTo>
                  <a:cubicBezTo>
                    <a:pt x="1528" y="7792"/>
                    <a:pt x="1694" y="7863"/>
                    <a:pt x="1835" y="8019"/>
                  </a:cubicBezTo>
                  <a:cubicBezTo>
                    <a:pt x="1969" y="8153"/>
                    <a:pt x="2102" y="8453"/>
                    <a:pt x="2002" y="8586"/>
                  </a:cubicBezTo>
                  <a:cubicBezTo>
                    <a:pt x="2022" y="8625"/>
                    <a:pt x="1973" y="8641"/>
                    <a:pt x="1928" y="8641"/>
                  </a:cubicBezTo>
                  <a:cubicBezTo>
                    <a:pt x="1897" y="8641"/>
                    <a:pt x="1869" y="8633"/>
                    <a:pt x="1869" y="8620"/>
                  </a:cubicBezTo>
                  <a:cubicBezTo>
                    <a:pt x="1818" y="8455"/>
                    <a:pt x="1686" y="8387"/>
                    <a:pt x="1551" y="8387"/>
                  </a:cubicBezTo>
                  <a:cubicBezTo>
                    <a:pt x="1329" y="8387"/>
                    <a:pt x="1098" y="8571"/>
                    <a:pt x="1202" y="8820"/>
                  </a:cubicBezTo>
                  <a:cubicBezTo>
                    <a:pt x="1338" y="9138"/>
                    <a:pt x="1633" y="9291"/>
                    <a:pt x="1930" y="9291"/>
                  </a:cubicBezTo>
                  <a:cubicBezTo>
                    <a:pt x="2286" y="9291"/>
                    <a:pt x="2645" y="9071"/>
                    <a:pt x="2736" y="8653"/>
                  </a:cubicBezTo>
                  <a:cubicBezTo>
                    <a:pt x="2949" y="7892"/>
                    <a:pt x="2162" y="7130"/>
                    <a:pt x="1414" y="7130"/>
                  </a:cubicBezTo>
                  <a:cubicBezTo>
                    <a:pt x="1342" y="7130"/>
                    <a:pt x="1271" y="7137"/>
                    <a:pt x="1202" y="7152"/>
                  </a:cubicBezTo>
                  <a:cubicBezTo>
                    <a:pt x="401" y="7319"/>
                    <a:pt x="1" y="8253"/>
                    <a:pt x="134" y="8953"/>
                  </a:cubicBezTo>
                  <a:cubicBezTo>
                    <a:pt x="234" y="9754"/>
                    <a:pt x="901" y="10454"/>
                    <a:pt x="1702" y="10654"/>
                  </a:cubicBezTo>
                  <a:cubicBezTo>
                    <a:pt x="1856" y="10691"/>
                    <a:pt x="2011" y="10709"/>
                    <a:pt x="2164" y="10709"/>
                  </a:cubicBezTo>
                  <a:cubicBezTo>
                    <a:pt x="2843" y="10709"/>
                    <a:pt x="3495" y="10364"/>
                    <a:pt x="3903" y="9820"/>
                  </a:cubicBezTo>
                  <a:cubicBezTo>
                    <a:pt x="4504" y="8986"/>
                    <a:pt x="4304" y="7952"/>
                    <a:pt x="3970" y="7018"/>
                  </a:cubicBezTo>
                  <a:cubicBezTo>
                    <a:pt x="3570" y="6084"/>
                    <a:pt x="3036" y="5250"/>
                    <a:pt x="2369" y="4450"/>
                  </a:cubicBezTo>
                  <a:cubicBezTo>
                    <a:pt x="1802" y="3749"/>
                    <a:pt x="1135" y="3016"/>
                    <a:pt x="1135" y="2082"/>
                  </a:cubicBezTo>
                  <a:cubicBezTo>
                    <a:pt x="1135" y="1388"/>
                    <a:pt x="1527" y="649"/>
                    <a:pt x="2157" y="649"/>
                  </a:cubicBezTo>
                  <a:cubicBezTo>
                    <a:pt x="2285" y="649"/>
                    <a:pt x="2423" y="680"/>
                    <a:pt x="2569" y="747"/>
                  </a:cubicBezTo>
                  <a:cubicBezTo>
                    <a:pt x="3003" y="914"/>
                    <a:pt x="3336" y="1314"/>
                    <a:pt x="3170" y="1781"/>
                  </a:cubicBezTo>
                  <a:cubicBezTo>
                    <a:pt x="3087" y="1974"/>
                    <a:pt x="2936" y="2099"/>
                    <a:pt x="2755" y="2099"/>
                  </a:cubicBezTo>
                  <a:cubicBezTo>
                    <a:pt x="2716" y="2099"/>
                    <a:pt x="2677" y="2093"/>
                    <a:pt x="2636" y="2082"/>
                  </a:cubicBezTo>
                  <a:cubicBezTo>
                    <a:pt x="2369" y="1948"/>
                    <a:pt x="2369" y="1615"/>
                    <a:pt x="2369" y="1348"/>
                  </a:cubicBezTo>
                  <a:cubicBezTo>
                    <a:pt x="2369" y="1243"/>
                    <a:pt x="2301" y="1192"/>
                    <a:pt x="2224" y="1192"/>
                  </a:cubicBezTo>
                  <a:cubicBezTo>
                    <a:pt x="2130" y="1192"/>
                    <a:pt x="2020" y="1268"/>
                    <a:pt x="2002" y="1414"/>
                  </a:cubicBezTo>
                  <a:cubicBezTo>
                    <a:pt x="1969" y="1748"/>
                    <a:pt x="2002" y="2148"/>
                    <a:pt x="2202" y="2448"/>
                  </a:cubicBezTo>
                  <a:cubicBezTo>
                    <a:pt x="2330" y="2640"/>
                    <a:pt x="2553" y="2723"/>
                    <a:pt x="2776" y="2723"/>
                  </a:cubicBezTo>
                  <a:cubicBezTo>
                    <a:pt x="2902" y="2723"/>
                    <a:pt x="3028" y="2697"/>
                    <a:pt x="3136" y="2649"/>
                  </a:cubicBezTo>
                  <a:cubicBezTo>
                    <a:pt x="3903" y="2348"/>
                    <a:pt x="4004" y="1348"/>
                    <a:pt x="3537" y="747"/>
                  </a:cubicBezTo>
                  <a:cubicBezTo>
                    <a:pt x="3228" y="285"/>
                    <a:pt x="2683" y="1"/>
                    <a:pt x="2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0"/>
            <p:cNvSpPr/>
            <p:nvPr/>
          </p:nvSpPr>
          <p:spPr>
            <a:xfrm>
              <a:off x="3461800" y="4033525"/>
              <a:ext cx="173500" cy="260025"/>
            </a:xfrm>
            <a:custGeom>
              <a:avLst/>
              <a:gdLst/>
              <a:ahLst/>
              <a:cxnLst/>
              <a:rect l="l" t="t" r="r" b="b"/>
              <a:pathLst>
                <a:path w="6940" h="10401" extrusionOk="0">
                  <a:moveTo>
                    <a:pt x="3849" y="1"/>
                  </a:moveTo>
                  <a:cubicBezTo>
                    <a:pt x="3182" y="1"/>
                    <a:pt x="2514" y="235"/>
                    <a:pt x="1936" y="660"/>
                  </a:cubicBezTo>
                  <a:cubicBezTo>
                    <a:pt x="701" y="1661"/>
                    <a:pt x="234" y="3262"/>
                    <a:pt x="101" y="4796"/>
                  </a:cubicBezTo>
                  <a:cubicBezTo>
                    <a:pt x="1" y="6631"/>
                    <a:pt x="234" y="8465"/>
                    <a:pt x="301" y="10300"/>
                  </a:cubicBezTo>
                  <a:cubicBezTo>
                    <a:pt x="301" y="10367"/>
                    <a:pt x="351" y="10400"/>
                    <a:pt x="401" y="10400"/>
                  </a:cubicBezTo>
                  <a:cubicBezTo>
                    <a:pt x="451" y="10400"/>
                    <a:pt x="501" y="10367"/>
                    <a:pt x="501" y="10300"/>
                  </a:cubicBezTo>
                  <a:cubicBezTo>
                    <a:pt x="535" y="9066"/>
                    <a:pt x="668" y="7798"/>
                    <a:pt x="735" y="6497"/>
                  </a:cubicBezTo>
                  <a:cubicBezTo>
                    <a:pt x="801" y="5397"/>
                    <a:pt x="801" y="4229"/>
                    <a:pt x="1135" y="3128"/>
                  </a:cubicBezTo>
                  <a:cubicBezTo>
                    <a:pt x="1402" y="2228"/>
                    <a:pt x="1969" y="1394"/>
                    <a:pt x="2736" y="893"/>
                  </a:cubicBezTo>
                  <a:cubicBezTo>
                    <a:pt x="3199" y="615"/>
                    <a:pt x="3704" y="451"/>
                    <a:pt x="4204" y="451"/>
                  </a:cubicBezTo>
                  <a:cubicBezTo>
                    <a:pt x="4604" y="451"/>
                    <a:pt x="5001" y="556"/>
                    <a:pt x="5371" y="793"/>
                  </a:cubicBezTo>
                  <a:cubicBezTo>
                    <a:pt x="6172" y="1294"/>
                    <a:pt x="6672" y="2261"/>
                    <a:pt x="6572" y="3228"/>
                  </a:cubicBezTo>
                  <a:cubicBezTo>
                    <a:pt x="6472" y="4162"/>
                    <a:pt x="5805" y="4996"/>
                    <a:pt x="4971" y="5430"/>
                  </a:cubicBezTo>
                  <a:cubicBezTo>
                    <a:pt x="4625" y="5588"/>
                    <a:pt x="4223" y="5678"/>
                    <a:pt x="3824" y="5678"/>
                  </a:cubicBezTo>
                  <a:cubicBezTo>
                    <a:pt x="3300" y="5678"/>
                    <a:pt x="2781" y="5523"/>
                    <a:pt x="2403" y="5163"/>
                  </a:cubicBezTo>
                  <a:cubicBezTo>
                    <a:pt x="1735" y="4563"/>
                    <a:pt x="1635" y="3095"/>
                    <a:pt x="2369" y="2494"/>
                  </a:cubicBezTo>
                  <a:cubicBezTo>
                    <a:pt x="2758" y="2196"/>
                    <a:pt x="3414" y="1950"/>
                    <a:pt x="3978" y="1950"/>
                  </a:cubicBezTo>
                  <a:cubicBezTo>
                    <a:pt x="4043" y="1950"/>
                    <a:pt x="4108" y="1954"/>
                    <a:pt x="4171" y="1961"/>
                  </a:cubicBezTo>
                  <a:cubicBezTo>
                    <a:pt x="4638" y="2061"/>
                    <a:pt x="5038" y="2494"/>
                    <a:pt x="5004" y="2995"/>
                  </a:cubicBezTo>
                  <a:cubicBezTo>
                    <a:pt x="4974" y="3422"/>
                    <a:pt x="4581" y="3737"/>
                    <a:pt x="4157" y="3737"/>
                  </a:cubicBezTo>
                  <a:cubicBezTo>
                    <a:pt x="4117" y="3737"/>
                    <a:pt x="4077" y="3734"/>
                    <a:pt x="4037" y="3729"/>
                  </a:cubicBezTo>
                  <a:cubicBezTo>
                    <a:pt x="3804" y="3662"/>
                    <a:pt x="3503" y="3462"/>
                    <a:pt x="3537" y="3162"/>
                  </a:cubicBezTo>
                  <a:cubicBezTo>
                    <a:pt x="3537" y="3017"/>
                    <a:pt x="3693" y="2908"/>
                    <a:pt x="3842" y="2908"/>
                  </a:cubicBezTo>
                  <a:cubicBezTo>
                    <a:pt x="3900" y="2908"/>
                    <a:pt x="3957" y="2924"/>
                    <a:pt x="4004" y="2961"/>
                  </a:cubicBezTo>
                  <a:cubicBezTo>
                    <a:pt x="4039" y="2991"/>
                    <a:pt x="4078" y="3004"/>
                    <a:pt x="4117" y="3004"/>
                  </a:cubicBezTo>
                  <a:cubicBezTo>
                    <a:pt x="4295" y="3004"/>
                    <a:pt x="4468" y="2732"/>
                    <a:pt x="4304" y="2595"/>
                  </a:cubicBezTo>
                  <a:cubicBezTo>
                    <a:pt x="4151" y="2467"/>
                    <a:pt x="3968" y="2407"/>
                    <a:pt x="3787" y="2407"/>
                  </a:cubicBezTo>
                  <a:cubicBezTo>
                    <a:pt x="3497" y="2407"/>
                    <a:pt x="3214" y="2561"/>
                    <a:pt x="3070" y="2828"/>
                  </a:cubicBezTo>
                  <a:cubicBezTo>
                    <a:pt x="2803" y="3395"/>
                    <a:pt x="3203" y="3996"/>
                    <a:pt x="3704" y="4229"/>
                  </a:cubicBezTo>
                  <a:cubicBezTo>
                    <a:pt x="3867" y="4291"/>
                    <a:pt x="4028" y="4320"/>
                    <a:pt x="4185" y="4320"/>
                  </a:cubicBezTo>
                  <a:cubicBezTo>
                    <a:pt x="5114" y="4320"/>
                    <a:pt x="5843" y="3308"/>
                    <a:pt x="5471" y="2394"/>
                  </a:cubicBezTo>
                  <a:cubicBezTo>
                    <a:pt x="5179" y="1671"/>
                    <a:pt x="4575" y="1401"/>
                    <a:pt x="3921" y="1401"/>
                  </a:cubicBezTo>
                  <a:cubicBezTo>
                    <a:pt x="3309" y="1401"/>
                    <a:pt x="2653" y="1638"/>
                    <a:pt x="2169" y="1961"/>
                  </a:cubicBezTo>
                  <a:cubicBezTo>
                    <a:pt x="1068" y="2728"/>
                    <a:pt x="1002" y="4463"/>
                    <a:pt x="1802" y="5463"/>
                  </a:cubicBezTo>
                  <a:cubicBezTo>
                    <a:pt x="2238" y="6037"/>
                    <a:pt x="2908" y="6282"/>
                    <a:pt x="3597" y="6282"/>
                  </a:cubicBezTo>
                  <a:cubicBezTo>
                    <a:pt x="4069" y="6282"/>
                    <a:pt x="4551" y="6167"/>
                    <a:pt x="4971" y="5964"/>
                  </a:cubicBezTo>
                  <a:cubicBezTo>
                    <a:pt x="6039" y="5463"/>
                    <a:pt x="6806" y="4396"/>
                    <a:pt x="6872" y="3228"/>
                  </a:cubicBezTo>
                  <a:cubicBezTo>
                    <a:pt x="6939" y="2094"/>
                    <a:pt x="6239" y="960"/>
                    <a:pt x="5271" y="393"/>
                  </a:cubicBezTo>
                  <a:cubicBezTo>
                    <a:pt x="4821" y="126"/>
                    <a:pt x="4335" y="1"/>
                    <a:pt x="3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0"/>
            <p:cNvSpPr/>
            <p:nvPr/>
          </p:nvSpPr>
          <p:spPr>
            <a:xfrm>
              <a:off x="3445125" y="4738925"/>
              <a:ext cx="101775" cy="113800"/>
            </a:xfrm>
            <a:custGeom>
              <a:avLst/>
              <a:gdLst/>
              <a:ahLst/>
              <a:cxnLst/>
              <a:rect l="l" t="t" r="r" b="b"/>
              <a:pathLst>
                <a:path w="4071" h="4552" extrusionOk="0">
                  <a:moveTo>
                    <a:pt x="735" y="1"/>
                  </a:moveTo>
                  <a:cubicBezTo>
                    <a:pt x="512" y="1"/>
                    <a:pt x="290" y="30"/>
                    <a:pt x="67" y="30"/>
                  </a:cubicBezTo>
                  <a:cubicBezTo>
                    <a:pt x="1" y="64"/>
                    <a:pt x="1" y="197"/>
                    <a:pt x="67" y="197"/>
                  </a:cubicBezTo>
                  <a:cubicBezTo>
                    <a:pt x="368" y="197"/>
                    <a:pt x="668" y="297"/>
                    <a:pt x="968" y="397"/>
                  </a:cubicBezTo>
                  <a:cubicBezTo>
                    <a:pt x="1235" y="431"/>
                    <a:pt x="1535" y="531"/>
                    <a:pt x="1802" y="631"/>
                  </a:cubicBezTo>
                  <a:cubicBezTo>
                    <a:pt x="2202" y="864"/>
                    <a:pt x="2669" y="1098"/>
                    <a:pt x="2970" y="1465"/>
                  </a:cubicBezTo>
                  <a:cubicBezTo>
                    <a:pt x="3236" y="1865"/>
                    <a:pt x="3403" y="2299"/>
                    <a:pt x="3470" y="2799"/>
                  </a:cubicBezTo>
                  <a:cubicBezTo>
                    <a:pt x="3503" y="3099"/>
                    <a:pt x="3503" y="3399"/>
                    <a:pt x="3470" y="3633"/>
                  </a:cubicBezTo>
                  <a:cubicBezTo>
                    <a:pt x="3403" y="3900"/>
                    <a:pt x="3303" y="4233"/>
                    <a:pt x="3403" y="4433"/>
                  </a:cubicBezTo>
                  <a:cubicBezTo>
                    <a:pt x="3470" y="4522"/>
                    <a:pt x="3551" y="4552"/>
                    <a:pt x="3618" y="4552"/>
                  </a:cubicBezTo>
                  <a:cubicBezTo>
                    <a:pt x="3652" y="4552"/>
                    <a:pt x="3681" y="4545"/>
                    <a:pt x="3703" y="4533"/>
                  </a:cubicBezTo>
                  <a:cubicBezTo>
                    <a:pt x="4004" y="4367"/>
                    <a:pt x="4004" y="3900"/>
                    <a:pt x="4037" y="3633"/>
                  </a:cubicBezTo>
                  <a:cubicBezTo>
                    <a:pt x="4070" y="3366"/>
                    <a:pt x="4070" y="3032"/>
                    <a:pt x="4037" y="2732"/>
                  </a:cubicBezTo>
                  <a:cubicBezTo>
                    <a:pt x="3970" y="2132"/>
                    <a:pt x="3737" y="1598"/>
                    <a:pt x="3403" y="1131"/>
                  </a:cubicBezTo>
                  <a:cubicBezTo>
                    <a:pt x="3070" y="697"/>
                    <a:pt x="2536" y="397"/>
                    <a:pt x="2002" y="230"/>
                  </a:cubicBezTo>
                  <a:cubicBezTo>
                    <a:pt x="1702" y="130"/>
                    <a:pt x="1368" y="64"/>
                    <a:pt x="1068" y="30"/>
                  </a:cubicBezTo>
                  <a:cubicBezTo>
                    <a:pt x="957" y="8"/>
                    <a:pt x="846" y="1"/>
                    <a:pt x="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0"/>
            <p:cNvSpPr/>
            <p:nvPr/>
          </p:nvSpPr>
          <p:spPr>
            <a:xfrm>
              <a:off x="3465975" y="4697750"/>
              <a:ext cx="76150" cy="156575"/>
            </a:xfrm>
            <a:custGeom>
              <a:avLst/>
              <a:gdLst/>
              <a:ahLst/>
              <a:cxnLst/>
              <a:rect l="l" t="t" r="r" b="b"/>
              <a:pathLst>
                <a:path w="3046" h="6263" extrusionOk="0">
                  <a:moveTo>
                    <a:pt x="370" y="0"/>
                  </a:moveTo>
                  <a:cubicBezTo>
                    <a:pt x="282" y="0"/>
                    <a:pt x="167" y="86"/>
                    <a:pt x="167" y="210"/>
                  </a:cubicBezTo>
                  <a:cubicBezTo>
                    <a:pt x="1" y="1444"/>
                    <a:pt x="134" y="2745"/>
                    <a:pt x="401" y="4012"/>
                  </a:cubicBezTo>
                  <a:cubicBezTo>
                    <a:pt x="534" y="4579"/>
                    <a:pt x="801" y="5046"/>
                    <a:pt x="1235" y="5413"/>
                  </a:cubicBezTo>
                  <a:cubicBezTo>
                    <a:pt x="1669" y="5747"/>
                    <a:pt x="2169" y="6047"/>
                    <a:pt x="2669" y="6247"/>
                  </a:cubicBezTo>
                  <a:cubicBezTo>
                    <a:pt x="2693" y="6257"/>
                    <a:pt x="2716" y="6262"/>
                    <a:pt x="2738" y="6262"/>
                  </a:cubicBezTo>
                  <a:cubicBezTo>
                    <a:pt x="2933" y="6262"/>
                    <a:pt x="3046" y="5900"/>
                    <a:pt x="2836" y="5780"/>
                  </a:cubicBezTo>
                  <a:cubicBezTo>
                    <a:pt x="2336" y="5580"/>
                    <a:pt x="1869" y="5246"/>
                    <a:pt x="1502" y="4913"/>
                  </a:cubicBezTo>
                  <a:cubicBezTo>
                    <a:pt x="1068" y="4546"/>
                    <a:pt x="1001" y="4046"/>
                    <a:pt x="901" y="3512"/>
                  </a:cubicBezTo>
                  <a:cubicBezTo>
                    <a:pt x="701" y="2378"/>
                    <a:pt x="634" y="1244"/>
                    <a:pt x="468" y="109"/>
                  </a:cubicBezTo>
                  <a:cubicBezTo>
                    <a:pt x="468" y="33"/>
                    <a:pt x="424" y="0"/>
                    <a:pt x="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0"/>
            <p:cNvSpPr/>
            <p:nvPr/>
          </p:nvSpPr>
          <p:spPr>
            <a:xfrm>
              <a:off x="3197250" y="4762925"/>
              <a:ext cx="247900" cy="81600"/>
            </a:xfrm>
            <a:custGeom>
              <a:avLst/>
              <a:gdLst/>
              <a:ahLst/>
              <a:cxnLst/>
              <a:rect l="l" t="t" r="r" b="b"/>
              <a:pathLst>
                <a:path w="9916" h="3264" extrusionOk="0">
                  <a:moveTo>
                    <a:pt x="9598" y="0"/>
                  </a:moveTo>
                  <a:cubicBezTo>
                    <a:pt x="8808" y="0"/>
                    <a:pt x="8044" y="166"/>
                    <a:pt x="7281" y="471"/>
                  </a:cubicBezTo>
                  <a:cubicBezTo>
                    <a:pt x="6480" y="805"/>
                    <a:pt x="5746" y="1339"/>
                    <a:pt x="4979" y="1772"/>
                  </a:cubicBezTo>
                  <a:cubicBezTo>
                    <a:pt x="4245" y="2172"/>
                    <a:pt x="3478" y="2639"/>
                    <a:pt x="2611" y="2773"/>
                  </a:cubicBezTo>
                  <a:cubicBezTo>
                    <a:pt x="2385" y="2820"/>
                    <a:pt x="2151" y="2843"/>
                    <a:pt x="1916" y="2843"/>
                  </a:cubicBezTo>
                  <a:cubicBezTo>
                    <a:pt x="1318" y="2843"/>
                    <a:pt x="712" y="2693"/>
                    <a:pt x="209" y="2406"/>
                  </a:cubicBezTo>
                  <a:cubicBezTo>
                    <a:pt x="183" y="2380"/>
                    <a:pt x="155" y="2370"/>
                    <a:pt x="130" y="2370"/>
                  </a:cubicBezTo>
                  <a:cubicBezTo>
                    <a:pt x="56" y="2370"/>
                    <a:pt x="1" y="2456"/>
                    <a:pt x="75" y="2506"/>
                  </a:cubicBezTo>
                  <a:cubicBezTo>
                    <a:pt x="685" y="3053"/>
                    <a:pt x="1420" y="3263"/>
                    <a:pt x="2173" y="3263"/>
                  </a:cubicBezTo>
                  <a:cubicBezTo>
                    <a:pt x="3025" y="3263"/>
                    <a:pt x="3901" y="2994"/>
                    <a:pt x="4645" y="2639"/>
                  </a:cubicBezTo>
                  <a:cubicBezTo>
                    <a:pt x="5479" y="2239"/>
                    <a:pt x="6280" y="1739"/>
                    <a:pt x="7080" y="1272"/>
                  </a:cubicBezTo>
                  <a:cubicBezTo>
                    <a:pt x="7914" y="805"/>
                    <a:pt x="8782" y="304"/>
                    <a:pt x="9782" y="238"/>
                  </a:cubicBezTo>
                  <a:cubicBezTo>
                    <a:pt x="9916" y="238"/>
                    <a:pt x="9916" y="71"/>
                    <a:pt x="9816" y="4"/>
                  </a:cubicBezTo>
                  <a:cubicBezTo>
                    <a:pt x="9743" y="1"/>
                    <a:pt x="9670" y="0"/>
                    <a:pt x="9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0"/>
            <p:cNvSpPr/>
            <p:nvPr/>
          </p:nvSpPr>
          <p:spPr>
            <a:xfrm>
              <a:off x="2979800" y="4773850"/>
              <a:ext cx="206350" cy="87075"/>
            </a:xfrm>
            <a:custGeom>
              <a:avLst/>
              <a:gdLst/>
              <a:ahLst/>
              <a:cxnLst/>
              <a:rect l="l" t="t" r="r" b="b"/>
              <a:pathLst>
                <a:path w="8254" h="3483" extrusionOk="0">
                  <a:moveTo>
                    <a:pt x="101" y="1"/>
                  </a:moveTo>
                  <a:cubicBezTo>
                    <a:pt x="0" y="1"/>
                    <a:pt x="0" y="68"/>
                    <a:pt x="67" y="101"/>
                  </a:cubicBezTo>
                  <a:cubicBezTo>
                    <a:pt x="801" y="435"/>
                    <a:pt x="1335" y="1068"/>
                    <a:pt x="1902" y="1602"/>
                  </a:cubicBezTo>
                  <a:cubicBezTo>
                    <a:pt x="2469" y="2169"/>
                    <a:pt x="3103" y="2669"/>
                    <a:pt x="3837" y="3003"/>
                  </a:cubicBezTo>
                  <a:cubicBezTo>
                    <a:pt x="4505" y="3294"/>
                    <a:pt x="5173" y="3483"/>
                    <a:pt x="5863" y="3483"/>
                  </a:cubicBezTo>
                  <a:cubicBezTo>
                    <a:pt x="5965" y="3483"/>
                    <a:pt x="6068" y="3479"/>
                    <a:pt x="6172" y="3470"/>
                  </a:cubicBezTo>
                  <a:cubicBezTo>
                    <a:pt x="6972" y="3403"/>
                    <a:pt x="7606" y="3136"/>
                    <a:pt x="8173" y="2636"/>
                  </a:cubicBezTo>
                  <a:cubicBezTo>
                    <a:pt x="8254" y="2582"/>
                    <a:pt x="8204" y="2484"/>
                    <a:pt x="8146" y="2484"/>
                  </a:cubicBezTo>
                  <a:cubicBezTo>
                    <a:pt x="8133" y="2484"/>
                    <a:pt x="8119" y="2490"/>
                    <a:pt x="8106" y="2503"/>
                  </a:cubicBezTo>
                  <a:cubicBezTo>
                    <a:pt x="7529" y="2863"/>
                    <a:pt x="6858" y="3018"/>
                    <a:pt x="6177" y="3018"/>
                  </a:cubicBezTo>
                  <a:cubicBezTo>
                    <a:pt x="5284" y="3018"/>
                    <a:pt x="4374" y="2752"/>
                    <a:pt x="3636" y="2336"/>
                  </a:cubicBezTo>
                  <a:cubicBezTo>
                    <a:pt x="2969" y="1936"/>
                    <a:pt x="2402" y="1469"/>
                    <a:pt x="1802" y="968"/>
                  </a:cubicBezTo>
                  <a:cubicBezTo>
                    <a:pt x="1301" y="501"/>
                    <a:pt x="834" y="134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0"/>
            <p:cNvSpPr/>
            <p:nvPr/>
          </p:nvSpPr>
          <p:spPr>
            <a:xfrm>
              <a:off x="3492675" y="4461600"/>
              <a:ext cx="115100" cy="250150"/>
            </a:xfrm>
            <a:custGeom>
              <a:avLst/>
              <a:gdLst/>
              <a:ahLst/>
              <a:cxnLst/>
              <a:rect l="l" t="t" r="r" b="b"/>
              <a:pathLst>
                <a:path w="4604" h="10006" extrusionOk="0">
                  <a:moveTo>
                    <a:pt x="3491" y="0"/>
                  </a:moveTo>
                  <a:cubicBezTo>
                    <a:pt x="3417" y="0"/>
                    <a:pt x="3358" y="60"/>
                    <a:pt x="3403" y="149"/>
                  </a:cubicBezTo>
                  <a:cubicBezTo>
                    <a:pt x="3569" y="1016"/>
                    <a:pt x="3503" y="1917"/>
                    <a:pt x="3236" y="2817"/>
                  </a:cubicBezTo>
                  <a:cubicBezTo>
                    <a:pt x="2936" y="3685"/>
                    <a:pt x="2435" y="4485"/>
                    <a:pt x="1935" y="5219"/>
                  </a:cubicBezTo>
                  <a:cubicBezTo>
                    <a:pt x="1468" y="5986"/>
                    <a:pt x="901" y="6687"/>
                    <a:pt x="567" y="7521"/>
                  </a:cubicBezTo>
                  <a:cubicBezTo>
                    <a:pt x="234" y="8321"/>
                    <a:pt x="0" y="9122"/>
                    <a:pt x="0" y="9956"/>
                  </a:cubicBezTo>
                  <a:cubicBezTo>
                    <a:pt x="0" y="9989"/>
                    <a:pt x="33" y="10006"/>
                    <a:pt x="67" y="10006"/>
                  </a:cubicBezTo>
                  <a:cubicBezTo>
                    <a:pt x="100" y="10006"/>
                    <a:pt x="134" y="9989"/>
                    <a:pt x="134" y="9956"/>
                  </a:cubicBezTo>
                  <a:cubicBezTo>
                    <a:pt x="234" y="8988"/>
                    <a:pt x="667" y="8121"/>
                    <a:pt x="1234" y="7321"/>
                  </a:cubicBezTo>
                  <a:cubicBezTo>
                    <a:pt x="1735" y="6520"/>
                    <a:pt x="2268" y="5819"/>
                    <a:pt x="2769" y="5019"/>
                  </a:cubicBezTo>
                  <a:cubicBezTo>
                    <a:pt x="3669" y="3651"/>
                    <a:pt x="4603" y="1616"/>
                    <a:pt x="3603" y="49"/>
                  </a:cubicBezTo>
                  <a:cubicBezTo>
                    <a:pt x="3569" y="15"/>
                    <a:pt x="3529" y="0"/>
                    <a:pt x="3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0"/>
            <p:cNvSpPr/>
            <p:nvPr/>
          </p:nvSpPr>
          <p:spPr>
            <a:xfrm>
              <a:off x="3505175" y="4232300"/>
              <a:ext cx="99250" cy="206075"/>
            </a:xfrm>
            <a:custGeom>
              <a:avLst/>
              <a:gdLst/>
              <a:ahLst/>
              <a:cxnLst/>
              <a:rect l="l" t="t" r="r" b="b"/>
              <a:pathLst>
                <a:path w="3970" h="8243" extrusionOk="0">
                  <a:moveTo>
                    <a:pt x="65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167" y="448"/>
                    <a:pt x="301" y="848"/>
                    <a:pt x="568" y="1182"/>
                  </a:cubicBezTo>
                  <a:cubicBezTo>
                    <a:pt x="768" y="1515"/>
                    <a:pt x="1001" y="1849"/>
                    <a:pt x="1268" y="2149"/>
                  </a:cubicBezTo>
                  <a:cubicBezTo>
                    <a:pt x="1768" y="2716"/>
                    <a:pt x="2235" y="3350"/>
                    <a:pt x="2636" y="4017"/>
                  </a:cubicBezTo>
                  <a:cubicBezTo>
                    <a:pt x="3403" y="5351"/>
                    <a:pt x="3436" y="6886"/>
                    <a:pt x="2502" y="8153"/>
                  </a:cubicBezTo>
                  <a:cubicBezTo>
                    <a:pt x="2477" y="8179"/>
                    <a:pt x="2529" y="8242"/>
                    <a:pt x="2569" y="8242"/>
                  </a:cubicBezTo>
                  <a:cubicBezTo>
                    <a:pt x="2582" y="8242"/>
                    <a:pt x="2594" y="8236"/>
                    <a:pt x="2602" y="8220"/>
                  </a:cubicBezTo>
                  <a:cubicBezTo>
                    <a:pt x="3970" y="7453"/>
                    <a:pt x="3837" y="5485"/>
                    <a:pt x="3303" y="4217"/>
                  </a:cubicBezTo>
                  <a:cubicBezTo>
                    <a:pt x="2969" y="3450"/>
                    <a:pt x="2469" y="2716"/>
                    <a:pt x="1935" y="2049"/>
                  </a:cubicBezTo>
                  <a:cubicBezTo>
                    <a:pt x="1668" y="1715"/>
                    <a:pt x="1401" y="1448"/>
                    <a:pt x="1101" y="1115"/>
                  </a:cubicBezTo>
                  <a:cubicBezTo>
                    <a:pt x="768" y="715"/>
                    <a:pt x="401" y="448"/>
                    <a:pt x="101" y="14"/>
                  </a:cubicBezTo>
                  <a:cubicBezTo>
                    <a:pt x="91" y="4"/>
                    <a:pt x="78" y="0"/>
                    <a:pt x="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0"/>
            <p:cNvSpPr/>
            <p:nvPr/>
          </p:nvSpPr>
          <p:spPr>
            <a:xfrm>
              <a:off x="1978250" y="3873200"/>
              <a:ext cx="113450" cy="282325"/>
            </a:xfrm>
            <a:custGeom>
              <a:avLst/>
              <a:gdLst/>
              <a:ahLst/>
              <a:cxnLst/>
              <a:rect l="l" t="t" r="r" b="b"/>
              <a:pathLst>
                <a:path w="4538" h="11293" extrusionOk="0">
                  <a:moveTo>
                    <a:pt x="1527" y="0"/>
                  </a:moveTo>
                  <a:cubicBezTo>
                    <a:pt x="1508" y="0"/>
                    <a:pt x="1488" y="1"/>
                    <a:pt x="1468" y="1"/>
                  </a:cubicBezTo>
                  <a:cubicBezTo>
                    <a:pt x="968" y="34"/>
                    <a:pt x="434" y="268"/>
                    <a:pt x="201" y="735"/>
                  </a:cubicBezTo>
                  <a:cubicBezTo>
                    <a:pt x="1" y="1169"/>
                    <a:pt x="34" y="1736"/>
                    <a:pt x="434" y="2069"/>
                  </a:cubicBezTo>
                  <a:cubicBezTo>
                    <a:pt x="605" y="2240"/>
                    <a:pt x="847" y="2324"/>
                    <a:pt x="1095" y="2324"/>
                  </a:cubicBezTo>
                  <a:cubicBezTo>
                    <a:pt x="1331" y="2324"/>
                    <a:pt x="1574" y="2249"/>
                    <a:pt x="1768" y="2103"/>
                  </a:cubicBezTo>
                  <a:cubicBezTo>
                    <a:pt x="2169" y="1736"/>
                    <a:pt x="2135" y="1069"/>
                    <a:pt x="1668" y="802"/>
                  </a:cubicBezTo>
                  <a:cubicBezTo>
                    <a:pt x="1613" y="763"/>
                    <a:pt x="1559" y="746"/>
                    <a:pt x="1508" y="746"/>
                  </a:cubicBezTo>
                  <a:cubicBezTo>
                    <a:pt x="1253" y="746"/>
                    <a:pt x="1090" y="1168"/>
                    <a:pt x="1368" y="1335"/>
                  </a:cubicBezTo>
                  <a:cubicBezTo>
                    <a:pt x="1602" y="1469"/>
                    <a:pt x="1468" y="1702"/>
                    <a:pt x="1301" y="1736"/>
                  </a:cubicBezTo>
                  <a:cubicBezTo>
                    <a:pt x="1256" y="1763"/>
                    <a:pt x="1202" y="1776"/>
                    <a:pt x="1147" y="1776"/>
                  </a:cubicBezTo>
                  <a:cubicBezTo>
                    <a:pt x="1003" y="1776"/>
                    <a:pt x="849" y="1690"/>
                    <a:pt x="801" y="1569"/>
                  </a:cubicBezTo>
                  <a:cubicBezTo>
                    <a:pt x="468" y="1069"/>
                    <a:pt x="1001" y="568"/>
                    <a:pt x="1468" y="501"/>
                  </a:cubicBezTo>
                  <a:cubicBezTo>
                    <a:pt x="1534" y="489"/>
                    <a:pt x="1600" y="483"/>
                    <a:pt x="1668" y="483"/>
                  </a:cubicBezTo>
                  <a:cubicBezTo>
                    <a:pt x="2147" y="483"/>
                    <a:pt x="2652" y="776"/>
                    <a:pt x="3003" y="1069"/>
                  </a:cubicBezTo>
                  <a:cubicBezTo>
                    <a:pt x="3470" y="1502"/>
                    <a:pt x="3670" y="1969"/>
                    <a:pt x="3770" y="2536"/>
                  </a:cubicBezTo>
                  <a:cubicBezTo>
                    <a:pt x="3837" y="3103"/>
                    <a:pt x="3870" y="3737"/>
                    <a:pt x="3937" y="4338"/>
                  </a:cubicBezTo>
                  <a:cubicBezTo>
                    <a:pt x="3970" y="4971"/>
                    <a:pt x="4003" y="6639"/>
                    <a:pt x="4037" y="7240"/>
                  </a:cubicBezTo>
                  <a:lnTo>
                    <a:pt x="4170" y="11142"/>
                  </a:lnTo>
                  <a:cubicBezTo>
                    <a:pt x="4170" y="11242"/>
                    <a:pt x="4245" y="11293"/>
                    <a:pt x="4324" y="11293"/>
                  </a:cubicBezTo>
                  <a:cubicBezTo>
                    <a:pt x="4404" y="11293"/>
                    <a:pt x="4487" y="11242"/>
                    <a:pt x="4504" y="11142"/>
                  </a:cubicBezTo>
                  <a:cubicBezTo>
                    <a:pt x="4504" y="9808"/>
                    <a:pt x="4537" y="8340"/>
                    <a:pt x="4504" y="6873"/>
                  </a:cubicBezTo>
                  <a:cubicBezTo>
                    <a:pt x="4504" y="6172"/>
                    <a:pt x="4470" y="4404"/>
                    <a:pt x="4437" y="3704"/>
                  </a:cubicBezTo>
                  <a:cubicBezTo>
                    <a:pt x="4370" y="3137"/>
                    <a:pt x="4337" y="2503"/>
                    <a:pt x="4103" y="1902"/>
                  </a:cubicBezTo>
                  <a:cubicBezTo>
                    <a:pt x="3677" y="919"/>
                    <a:pt x="2639" y="0"/>
                    <a:pt x="1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0"/>
            <p:cNvSpPr/>
            <p:nvPr/>
          </p:nvSpPr>
          <p:spPr>
            <a:xfrm>
              <a:off x="2072475" y="3533400"/>
              <a:ext cx="19225" cy="364225"/>
            </a:xfrm>
            <a:custGeom>
              <a:avLst/>
              <a:gdLst/>
              <a:ahLst/>
              <a:cxnLst/>
              <a:rect l="l" t="t" r="r" b="b"/>
              <a:pathLst>
                <a:path w="769" h="14569" extrusionOk="0">
                  <a:moveTo>
                    <a:pt x="368" y="0"/>
                  </a:moveTo>
                  <a:cubicBezTo>
                    <a:pt x="293" y="0"/>
                    <a:pt x="218" y="50"/>
                    <a:pt x="201" y="150"/>
                  </a:cubicBezTo>
                  <a:cubicBezTo>
                    <a:pt x="34" y="1418"/>
                    <a:pt x="68" y="2685"/>
                    <a:pt x="68" y="3953"/>
                  </a:cubicBezTo>
                  <a:lnTo>
                    <a:pt x="68" y="7756"/>
                  </a:lnTo>
                  <a:cubicBezTo>
                    <a:pt x="68" y="8990"/>
                    <a:pt x="1" y="9290"/>
                    <a:pt x="1" y="10591"/>
                  </a:cubicBezTo>
                  <a:cubicBezTo>
                    <a:pt x="1" y="11892"/>
                    <a:pt x="168" y="13126"/>
                    <a:pt x="201" y="14394"/>
                  </a:cubicBezTo>
                  <a:cubicBezTo>
                    <a:pt x="201" y="14510"/>
                    <a:pt x="293" y="14569"/>
                    <a:pt x="384" y="14569"/>
                  </a:cubicBezTo>
                  <a:cubicBezTo>
                    <a:pt x="476" y="14569"/>
                    <a:pt x="568" y="14510"/>
                    <a:pt x="568" y="14394"/>
                  </a:cubicBezTo>
                  <a:cubicBezTo>
                    <a:pt x="601" y="13093"/>
                    <a:pt x="768" y="11825"/>
                    <a:pt x="768" y="10591"/>
                  </a:cubicBezTo>
                  <a:cubicBezTo>
                    <a:pt x="768" y="9290"/>
                    <a:pt x="701" y="8990"/>
                    <a:pt x="668" y="7756"/>
                  </a:cubicBezTo>
                  <a:lnTo>
                    <a:pt x="668" y="3953"/>
                  </a:lnTo>
                  <a:cubicBezTo>
                    <a:pt x="668" y="2685"/>
                    <a:pt x="701" y="1418"/>
                    <a:pt x="535" y="150"/>
                  </a:cubicBezTo>
                  <a:cubicBezTo>
                    <a:pt x="518" y="50"/>
                    <a:pt x="443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0"/>
            <p:cNvSpPr/>
            <p:nvPr/>
          </p:nvSpPr>
          <p:spPr>
            <a:xfrm>
              <a:off x="3467650" y="3568625"/>
              <a:ext cx="19200" cy="291075"/>
            </a:xfrm>
            <a:custGeom>
              <a:avLst/>
              <a:gdLst/>
              <a:ahLst/>
              <a:cxnLst/>
              <a:rect l="l" t="t" r="r" b="b"/>
              <a:pathLst>
                <a:path w="768" h="11643" extrusionOk="0">
                  <a:moveTo>
                    <a:pt x="413" y="0"/>
                  </a:moveTo>
                  <a:cubicBezTo>
                    <a:pt x="334" y="0"/>
                    <a:pt x="251" y="59"/>
                    <a:pt x="234" y="175"/>
                  </a:cubicBezTo>
                  <a:cubicBezTo>
                    <a:pt x="100" y="2077"/>
                    <a:pt x="0" y="3978"/>
                    <a:pt x="67" y="5880"/>
                  </a:cubicBezTo>
                  <a:cubicBezTo>
                    <a:pt x="67" y="6847"/>
                    <a:pt x="100" y="7748"/>
                    <a:pt x="100" y="8715"/>
                  </a:cubicBezTo>
                  <a:cubicBezTo>
                    <a:pt x="134" y="9649"/>
                    <a:pt x="67" y="10583"/>
                    <a:pt x="167" y="11517"/>
                  </a:cubicBezTo>
                  <a:cubicBezTo>
                    <a:pt x="184" y="11600"/>
                    <a:pt x="267" y="11642"/>
                    <a:pt x="346" y="11642"/>
                  </a:cubicBezTo>
                  <a:cubicBezTo>
                    <a:pt x="426" y="11642"/>
                    <a:pt x="501" y="11600"/>
                    <a:pt x="501" y="11517"/>
                  </a:cubicBezTo>
                  <a:cubicBezTo>
                    <a:pt x="634" y="10583"/>
                    <a:pt x="601" y="9682"/>
                    <a:pt x="601" y="8748"/>
                  </a:cubicBezTo>
                  <a:cubicBezTo>
                    <a:pt x="634" y="7781"/>
                    <a:pt x="634" y="6847"/>
                    <a:pt x="634" y="5880"/>
                  </a:cubicBezTo>
                  <a:cubicBezTo>
                    <a:pt x="768" y="3978"/>
                    <a:pt x="668" y="2043"/>
                    <a:pt x="567" y="175"/>
                  </a:cubicBezTo>
                  <a:cubicBezTo>
                    <a:pt x="567" y="59"/>
                    <a:pt x="492" y="0"/>
                    <a:pt x="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0"/>
            <p:cNvSpPr/>
            <p:nvPr/>
          </p:nvSpPr>
          <p:spPr>
            <a:xfrm>
              <a:off x="3473475" y="3795875"/>
              <a:ext cx="64250" cy="104625"/>
            </a:xfrm>
            <a:custGeom>
              <a:avLst/>
              <a:gdLst/>
              <a:ahLst/>
              <a:cxnLst/>
              <a:rect l="l" t="t" r="r" b="b"/>
              <a:pathLst>
                <a:path w="2570" h="4185" extrusionOk="0">
                  <a:moveTo>
                    <a:pt x="218" y="0"/>
                  </a:moveTo>
                  <a:cubicBezTo>
                    <a:pt x="143" y="0"/>
                    <a:pt x="68" y="42"/>
                    <a:pt x="68" y="125"/>
                  </a:cubicBezTo>
                  <a:cubicBezTo>
                    <a:pt x="34" y="759"/>
                    <a:pt x="1" y="1393"/>
                    <a:pt x="1" y="2060"/>
                  </a:cubicBezTo>
                  <a:cubicBezTo>
                    <a:pt x="1" y="2627"/>
                    <a:pt x="101" y="3261"/>
                    <a:pt x="535" y="3728"/>
                  </a:cubicBezTo>
                  <a:cubicBezTo>
                    <a:pt x="760" y="3994"/>
                    <a:pt x="1110" y="4184"/>
                    <a:pt x="1455" y="4184"/>
                  </a:cubicBezTo>
                  <a:cubicBezTo>
                    <a:pt x="1673" y="4184"/>
                    <a:pt x="1888" y="4109"/>
                    <a:pt x="2069" y="3928"/>
                  </a:cubicBezTo>
                  <a:cubicBezTo>
                    <a:pt x="2436" y="3594"/>
                    <a:pt x="2569" y="2894"/>
                    <a:pt x="2269" y="2460"/>
                  </a:cubicBezTo>
                  <a:cubicBezTo>
                    <a:pt x="2102" y="2260"/>
                    <a:pt x="1869" y="2093"/>
                    <a:pt x="1569" y="2093"/>
                  </a:cubicBezTo>
                  <a:cubicBezTo>
                    <a:pt x="1268" y="2093"/>
                    <a:pt x="1035" y="2294"/>
                    <a:pt x="1035" y="2594"/>
                  </a:cubicBezTo>
                  <a:cubicBezTo>
                    <a:pt x="1035" y="2708"/>
                    <a:pt x="1143" y="2789"/>
                    <a:pt x="1242" y="2789"/>
                  </a:cubicBezTo>
                  <a:cubicBezTo>
                    <a:pt x="1317" y="2789"/>
                    <a:pt x="1388" y="2742"/>
                    <a:pt x="1402" y="2627"/>
                  </a:cubicBezTo>
                  <a:cubicBezTo>
                    <a:pt x="1415" y="2549"/>
                    <a:pt x="1469" y="2521"/>
                    <a:pt x="1536" y="2521"/>
                  </a:cubicBezTo>
                  <a:cubicBezTo>
                    <a:pt x="1640" y="2521"/>
                    <a:pt x="1775" y="2587"/>
                    <a:pt x="1836" y="2627"/>
                  </a:cubicBezTo>
                  <a:cubicBezTo>
                    <a:pt x="1936" y="2794"/>
                    <a:pt x="2002" y="3061"/>
                    <a:pt x="1902" y="3228"/>
                  </a:cubicBezTo>
                  <a:cubicBezTo>
                    <a:pt x="1836" y="3394"/>
                    <a:pt x="1602" y="3494"/>
                    <a:pt x="1435" y="3494"/>
                  </a:cubicBezTo>
                  <a:cubicBezTo>
                    <a:pt x="1235" y="3494"/>
                    <a:pt x="1068" y="3328"/>
                    <a:pt x="935" y="3161"/>
                  </a:cubicBezTo>
                  <a:cubicBezTo>
                    <a:pt x="668" y="2761"/>
                    <a:pt x="568" y="2260"/>
                    <a:pt x="501" y="1793"/>
                  </a:cubicBezTo>
                  <a:cubicBezTo>
                    <a:pt x="401" y="1259"/>
                    <a:pt x="368" y="659"/>
                    <a:pt x="368" y="125"/>
                  </a:cubicBezTo>
                  <a:cubicBezTo>
                    <a:pt x="368" y="42"/>
                    <a:pt x="293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/>
            <p:cNvSpPr/>
            <p:nvPr/>
          </p:nvSpPr>
          <p:spPr>
            <a:xfrm>
              <a:off x="3460975" y="3889675"/>
              <a:ext cx="15875" cy="297750"/>
            </a:xfrm>
            <a:custGeom>
              <a:avLst/>
              <a:gdLst/>
              <a:ahLst/>
              <a:cxnLst/>
              <a:rect l="l" t="t" r="r" b="b"/>
              <a:pathLst>
                <a:path w="635" h="11910" extrusionOk="0">
                  <a:moveTo>
                    <a:pt x="330" y="1"/>
                  </a:moveTo>
                  <a:cubicBezTo>
                    <a:pt x="276" y="1"/>
                    <a:pt x="217" y="26"/>
                    <a:pt x="201" y="76"/>
                  </a:cubicBezTo>
                  <a:cubicBezTo>
                    <a:pt x="67" y="1010"/>
                    <a:pt x="67" y="1977"/>
                    <a:pt x="34" y="2911"/>
                  </a:cubicBezTo>
                  <a:cubicBezTo>
                    <a:pt x="1" y="3879"/>
                    <a:pt x="1" y="4879"/>
                    <a:pt x="1" y="5847"/>
                  </a:cubicBezTo>
                  <a:cubicBezTo>
                    <a:pt x="1" y="6814"/>
                    <a:pt x="34" y="7815"/>
                    <a:pt x="67" y="8749"/>
                  </a:cubicBezTo>
                  <a:cubicBezTo>
                    <a:pt x="101" y="9716"/>
                    <a:pt x="34" y="10717"/>
                    <a:pt x="67" y="11684"/>
                  </a:cubicBezTo>
                  <a:cubicBezTo>
                    <a:pt x="67" y="11834"/>
                    <a:pt x="167" y="11909"/>
                    <a:pt x="267" y="11909"/>
                  </a:cubicBezTo>
                  <a:cubicBezTo>
                    <a:pt x="367" y="11909"/>
                    <a:pt x="468" y="11834"/>
                    <a:pt x="468" y="11684"/>
                  </a:cubicBezTo>
                  <a:cubicBezTo>
                    <a:pt x="601" y="10717"/>
                    <a:pt x="568" y="9716"/>
                    <a:pt x="568" y="8749"/>
                  </a:cubicBezTo>
                  <a:cubicBezTo>
                    <a:pt x="601" y="7815"/>
                    <a:pt x="634" y="6814"/>
                    <a:pt x="634" y="5847"/>
                  </a:cubicBezTo>
                  <a:cubicBezTo>
                    <a:pt x="634" y="4879"/>
                    <a:pt x="634" y="3879"/>
                    <a:pt x="601" y="2911"/>
                  </a:cubicBezTo>
                  <a:cubicBezTo>
                    <a:pt x="568" y="1977"/>
                    <a:pt x="601" y="1010"/>
                    <a:pt x="434" y="76"/>
                  </a:cubicBezTo>
                  <a:cubicBezTo>
                    <a:pt x="434" y="26"/>
                    <a:pt x="384" y="1"/>
                    <a:pt x="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/>
            <p:cNvSpPr/>
            <p:nvPr/>
          </p:nvSpPr>
          <p:spPr>
            <a:xfrm>
              <a:off x="2116675" y="3139150"/>
              <a:ext cx="19225" cy="516225"/>
            </a:xfrm>
            <a:custGeom>
              <a:avLst/>
              <a:gdLst/>
              <a:ahLst/>
              <a:cxnLst/>
              <a:rect l="l" t="t" r="r" b="b"/>
              <a:pathLst>
                <a:path w="769" h="20649" extrusionOk="0">
                  <a:moveTo>
                    <a:pt x="418" y="0"/>
                  </a:moveTo>
                  <a:cubicBezTo>
                    <a:pt x="376" y="0"/>
                    <a:pt x="334" y="25"/>
                    <a:pt x="334" y="75"/>
                  </a:cubicBezTo>
                  <a:cubicBezTo>
                    <a:pt x="34" y="2711"/>
                    <a:pt x="1" y="5379"/>
                    <a:pt x="34" y="8014"/>
                  </a:cubicBezTo>
                  <a:cubicBezTo>
                    <a:pt x="101" y="10683"/>
                    <a:pt x="301" y="13352"/>
                    <a:pt x="301" y="16020"/>
                  </a:cubicBezTo>
                  <a:cubicBezTo>
                    <a:pt x="301" y="17521"/>
                    <a:pt x="268" y="19022"/>
                    <a:pt x="168" y="20523"/>
                  </a:cubicBezTo>
                  <a:cubicBezTo>
                    <a:pt x="168" y="20607"/>
                    <a:pt x="234" y="20649"/>
                    <a:pt x="301" y="20649"/>
                  </a:cubicBezTo>
                  <a:cubicBezTo>
                    <a:pt x="368" y="20649"/>
                    <a:pt x="434" y="20607"/>
                    <a:pt x="434" y="20523"/>
                  </a:cubicBezTo>
                  <a:cubicBezTo>
                    <a:pt x="768" y="17922"/>
                    <a:pt x="768" y="15220"/>
                    <a:pt x="735" y="12584"/>
                  </a:cubicBezTo>
                  <a:cubicBezTo>
                    <a:pt x="668" y="9916"/>
                    <a:pt x="501" y="7247"/>
                    <a:pt x="468" y="4579"/>
                  </a:cubicBezTo>
                  <a:cubicBezTo>
                    <a:pt x="434" y="3078"/>
                    <a:pt x="434" y="1577"/>
                    <a:pt x="501" y="75"/>
                  </a:cubicBezTo>
                  <a:cubicBezTo>
                    <a:pt x="501" y="25"/>
                    <a:pt x="459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0"/>
            <p:cNvSpPr/>
            <p:nvPr/>
          </p:nvSpPr>
          <p:spPr>
            <a:xfrm>
              <a:off x="2169225" y="3082650"/>
              <a:ext cx="386975" cy="23375"/>
            </a:xfrm>
            <a:custGeom>
              <a:avLst/>
              <a:gdLst/>
              <a:ahLst/>
              <a:cxnLst/>
              <a:rect l="l" t="t" r="r" b="b"/>
              <a:pathLst>
                <a:path w="15479" h="935" extrusionOk="0">
                  <a:moveTo>
                    <a:pt x="15111" y="0"/>
                  </a:moveTo>
                  <a:cubicBezTo>
                    <a:pt x="13877" y="167"/>
                    <a:pt x="12609" y="301"/>
                    <a:pt x="11375" y="334"/>
                  </a:cubicBezTo>
                  <a:cubicBezTo>
                    <a:pt x="10953" y="356"/>
                    <a:pt x="10537" y="364"/>
                    <a:pt x="10126" y="364"/>
                  </a:cubicBezTo>
                  <a:cubicBezTo>
                    <a:pt x="9303" y="364"/>
                    <a:pt x="8495" y="334"/>
                    <a:pt x="7672" y="334"/>
                  </a:cubicBezTo>
                  <a:cubicBezTo>
                    <a:pt x="7315" y="329"/>
                    <a:pt x="6958" y="327"/>
                    <a:pt x="6600" y="327"/>
                  </a:cubicBezTo>
                  <a:cubicBezTo>
                    <a:pt x="4456" y="327"/>
                    <a:pt x="2311" y="401"/>
                    <a:pt x="167" y="401"/>
                  </a:cubicBezTo>
                  <a:cubicBezTo>
                    <a:pt x="0" y="401"/>
                    <a:pt x="0" y="634"/>
                    <a:pt x="167" y="634"/>
                  </a:cubicBezTo>
                  <a:cubicBezTo>
                    <a:pt x="2702" y="734"/>
                    <a:pt x="5237" y="934"/>
                    <a:pt x="7773" y="934"/>
                  </a:cubicBezTo>
                  <a:cubicBezTo>
                    <a:pt x="9040" y="934"/>
                    <a:pt x="10274" y="901"/>
                    <a:pt x="11509" y="801"/>
                  </a:cubicBezTo>
                  <a:cubicBezTo>
                    <a:pt x="12743" y="734"/>
                    <a:pt x="14010" y="601"/>
                    <a:pt x="15245" y="401"/>
                  </a:cubicBezTo>
                  <a:cubicBezTo>
                    <a:pt x="15478" y="334"/>
                    <a:pt x="15345" y="0"/>
                    <a:pt x="15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0"/>
            <p:cNvSpPr/>
            <p:nvPr/>
          </p:nvSpPr>
          <p:spPr>
            <a:xfrm>
              <a:off x="2145025" y="3164800"/>
              <a:ext cx="17550" cy="427850"/>
            </a:xfrm>
            <a:custGeom>
              <a:avLst/>
              <a:gdLst/>
              <a:ahLst/>
              <a:cxnLst/>
              <a:rect l="l" t="t" r="r" b="b"/>
              <a:pathLst>
                <a:path w="702" h="17114" extrusionOk="0">
                  <a:moveTo>
                    <a:pt x="84" y="0"/>
                  </a:moveTo>
                  <a:cubicBezTo>
                    <a:pt x="43" y="0"/>
                    <a:pt x="1" y="17"/>
                    <a:pt x="1" y="50"/>
                  </a:cubicBezTo>
                  <a:cubicBezTo>
                    <a:pt x="1" y="2218"/>
                    <a:pt x="1" y="4453"/>
                    <a:pt x="134" y="6622"/>
                  </a:cubicBezTo>
                  <a:cubicBezTo>
                    <a:pt x="168" y="7689"/>
                    <a:pt x="301" y="8790"/>
                    <a:pt x="301" y="9891"/>
                  </a:cubicBezTo>
                  <a:cubicBezTo>
                    <a:pt x="335" y="10991"/>
                    <a:pt x="335" y="12125"/>
                    <a:pt x="368" y="13193"/>
                  </a:cubicBezTo>
                  <a:cubicBezTo>
                    <a:pt x="368" y="14427"/>
                    <a:pt x="301" y="15695"/>
                    <a:pt x="335" y="16996"/>
                  </a:cubicBezTo>
                  <a:cubicBezTo>
                    <a:pt x="335" y="17071"/>
                    <a:pt x="387" y="17114"/>
                    <a:pt x="439" y="17114"/>
                  </a:cubicBezTo>
                  <a:cubicBezTo>
                    <a:pt x="480" y="17114"/>
                    <a:pt x="520" y="17087"/>
                    <a:pt x="535" y="17029"/>
                  </a:cubicBezTo>
                  <a:cubicBezTo>
                    <a:pt x="701" y="15962"/>
                    <a:pt x="701" y="14861"/>
                    <a:pt x="701" y="13793"/>
                  </a:cubicBezTo>
                  <a:cubicBezTo>
                    <a:pt x="668" y="12659"/>
                    <a:pt x="668" y="11558"/>
                    <a:pt x="635" y="10458"/>
                  </a:cubicBezTo>
                  <a:cubicBezTo>
                    <a:pt x="601" y="9891"/>
                    <a:pt x="601" y="9357"/>
                    <a:pt x="535" y="8823"/>
                  </a:cubicBezTo>
                  <a:cubicBezTo>
                    <a:pt x="501" y="8223"/>
                    <a:pt x="535" y="7689"/>
                    <a:pt x="535" y="7122"/>
                  </a:cubicBezTo>
                  <a:cubicBezTo>
                    <a:pt x="535" y="6021"/>
                    <a:pt x="501" y="4954"/>
                    <a:pt x="435" y="3820"/>
                  </a:cubicBezTo>
                  <a:lnTo>
                    <a:pt x="168" y="50"/>
                  </a:lnTo>
                  <a:cubicBezTo>
                    <a:pt x="168" y="17"/>
                    <a:pt x="126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0"/>
            <p:cNvSpPr/>
            <p:nvPr/>
          </p:nvSpPr>
          <p:spPr>
            <a:xfrm>
              <a:off x="2172550" y="3121125"/>
              <a:ext cx="327775" cy="14075"/>
            </a:xfrm>
            <a:custGeom>
              <a:avLst/>
              <a:gdLst/>
              <a:ahLst/>
              <a:cxnLst/>
              <a:rect l="l" t="t" r="r" b="b"/>
              <a:pathLst>
                <a:path w="13111" h="563" extrusionOk="0">
                  <a:moveTo>
                    <a:pt x="12469" y="1"/>
                  </a:moveTo>
                  <a:cubicBezTo>
                    <a:pt x="12112" y="1"/>
                    <a:pt x="11744" y="40"/>
                    <a:pt x="11376" y="63"/>
                  </a:cubicBezTo>
                  <a:cubicBezTo>
                    <a:pt x="10842" y="63"/>
                    <a:pt x="10341" y="96"/>
                    <a:pt x="9774" y="96"/>
                  </a:cubicBezTo>
                  <a:lnTo>
                    <a:pt x="6572" y="96"/>
                  </a:lnTo>
                  <a:cubicBezTo>
                    <a:pt x="4437" y="96"/>
                    <a:pt x="2336" y="96"/>
                    <a:pt x="201" y="129"/>
                  </a:cubicBezTo>
                  <a:cubicBezTo>
                    <a:pt x="1" y="129"/>
                    <a:pt x="1" y="463"/>
                    <a:pt x="201" y="463"/>
                  </a:cubicBezTo>
                  <a:cubicBezTo>
                    <a:pt x="1268" y="530"/>
                    <a:pt x="2369" y="530"/>
                    <a:pt x="3503" y="530"/>
                  </a:cubicBezTo>
                  <a:cubicBezTo>
                    <a:pt x="4537" y="530"/>
                    <a:pt x="5571" y="563"/>
                    <a:pt x="6672" y="563"/>
                  </a:cubicBezTo>
                  <a:cubicBezTo>
                    <a:pt x="7706" y="563"/>
                    <a:pt x="8740" y="530"/>
                    <a:pt x="9774" y="530"/>
                  </a:cubicBezTo>
                  <a:cubicBezTo>
                    <a:pt x="10341" y="530"/>
                    <a:pt x="10842" y="463"/>
                    <a:pt x="11376" y="463"/>
                  </a:cubicBezTo>
                  <a:cubicBezTo>
                    <a:pt x="11909" y="430"/>
                    <a:pt x="12443" y="463"/>
                    <a:pt x="12943" y="363"/>
                  </a:cubicBezTo>
                  <a:cubicBezTo>
                    <a:pt x="13110" y="196"/>
                    <a:pt x="13077" y="29"/>
                    <a:pt x="12943" y="29"/>
                  </a:cubicBezTo>
                  <a:cubicBezTo>
                    <a:pt x="12788" y="9"/>
                    <a:pt x="12630" y="1"/>
                    <a:pt x="12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0"/>
            <p:cNvSpPr/>
            <p:nvPr/>
          </p:nvSpPr>
          <p:spPr>
            <a:xfrm>
              <a:off x="2137525" y="3111825"/>
              <a:ext cx="22550" cy="24225"/>
            </a:xfrm>
            <a:custGeom>
              <a:avLst/>
              <a:gdLst/>
              <a:ahLst/>
              <a:cxnLst/>
              <a:rect l="l" t="t" r="r" b="b"/>
              <a:pathLst>
                <a:path w="902" h="969" extrusionOk="0">
                  <a:moveTo>
                    <a:pt x="334" y="1"/>
                  </a:moveTo>
                  <a:cubicBezTo>
                    <a:pt x="301" y="1"/>
                    <a:pt x="268" y="34"/>
                    <a:pt x="268" y="34"/>
                  </a:cubicBezTo>
                  <a:cubicBezTo>
                    <a:pt x="168" y="101"/>
                    <a:pt x="134" y="134"/>
                    <a:pt x="101" y="201"/>
                  </a:cubicBezTo>
                  <a:cubicBezTo>
                    <a:pt x="101" y="268"/>
                    <a:pt x="34" y="301"/>
                    <a:pt x="34" y="301"/>
                  </a:cubicBezTo>
                  <a:lnTo>
                    <a:pt x="34" y="435"/>
                  </a:lnTo>
                  <a:cubicBezTo>
                    <a:pt x="1" y="468"/>
                    <a:pt x="1" y="501"/>
                    <a:pt x="1" y="601"/>
                  </a:cubicBezTo>
                  <a:lnTo>
                    <a:pt x="1" y="668"/>
                  </a:lnTo>
                  <a:cubicBezTo>
                    <a:pt x="1" y="701"/>
                    <a:pt x="34" y="768"/>
                    <a:pt x="101" y="802"/>
                  </a:cubicBezTo>
                  <a:cubicBezTo>
                    <a:pt x="101" y="835"/>
                    <a:pt x="134" y="835"/>
                    <a:pt x="168" y="868"/>
                  </a:cubicBezTo>
                  <a:cubicBezTo>
                    <a:pt x="234" y="935"/>
                    <a:pt x="268" y="935"/>
                    <a:pt x="301" y="968"/>
                  </a:cubicBezTo>
                  <a:lnTo>
                    <a:pt x="401" y="968"/>
                  </a:lnTo>
                  <a:cubicBezTo>
                    <a:pt x="468" y="968"/>
                    <a:pt x="501" y="968"/>
                    <a:pt x="601" y="935"/>
                  </a:cubicBezTo>
                  <a:cubicBezTo>
                    <a:pt x="635" y="935"/>
                    <a:pt x="635" y="868"/>
                    <a:pt x="668" y="868"/>
                  </a:cubicBezTo>
                  <a:lnTo>
                    <a:pt x="768" y="802"/>
                  </a:lnTo>
                  <a:cubicBezTo>
                    <a:pt x="801" y="768"/>
                    <a:pt x="835" y="701"/>
                    <a:pt x="835" y="668"/>
                  </a:cubicBezTo>
                  <a:cubicBezTo>
                    <a:pt x="835" y="635"/>
                    <a:pt x="901" y="601"/>
                    <a:pt x="901" y="601"/>
                  </a:cubicBezTo>
                  <a:lnTo>
                    <a:pt x="901" y="435"/>
                  </a:lnTo>
                  <a:lnTo>
                    <a:pt x="901" y="368"/>
                  </a:lnTo>
                  <a:lnTo>
                    <a:pt x="901" y="335"/>
                  </a:lnTo>
                  <a:cubicBezTo>
                    <a:pt x="901" y="301"/>
                    <a:pt x="835" y="201"/>
                    <a:pt x="801" y="168"/>
                  </a:cubicBezTo>
                  <a:lnTo>
                    <a:pt x="668" y="34"/>
                  </a:lnTo>
                  <a:cubicBezTo>
                    <a:pt x="635" y="1"/>
                    <a:pt x="601" y="1"/>
                    <a:pt x="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2873050" y="3094900"/>
              <a:ext cx="517900" cy="17825"/>
            </a:xfrm>
            <a:custGeom>
              <a:avLst/>
              <a:gdLst/>
              <a:ahLst/>
              <a:cxnLst/>
              <a:rect l="l" t="t" r="r" b="b"/>
              <a:pathLst>
                <a:path w="20716" h="713" extrusionOk="0">
                  <a:moveTo>
                    <a:pt x="14195" y="0"/>
                  </a:moveTo>
                  <a:cubicBezTo>
                    <a:pt x="13687" y="0"/>
                    <a:pt x="13180" y="4"/>
                    <a:pt x="12676" y="11"/>
                  </a:cubicBezTo>
                  <a:cubicBezTo>
                    <a:pt x="10008" y="78"/>
                    <a:pt x="7339" y="278"/>
                    <a:pt x="4671" y="278"/>
                  </a:cubicBezTo>
                  <a:cubicBezTo>
                    <a:pt x="3170" y="278"/>
                    <a:pt x="1669" y="244"/>
                    <a:pt x="168" y="144"/>
                  </a:cubicBezTo>
                  <a:cubicBezTo>
                    <a:pt x="1" y="144"/>
                    <a:pt x="1" y="411"/>
                    <a:pt x="168" y="411"/>
                  </a:cubicBezTo>
                  <a:cubicBezTo>
                    <a:pt x="1965" y="642"/>
                    <a:pt x="3795" y="713"/>
                    <a:pt x="5624" y="713"/>
                  </a:cubicBezTo>
                  <a:cubicBezTo>
                    <a:pt x="6441" y="713"/>
                    <a:pt x="7259" y="699"/>
                    <a:pt x="8073" y="678"/>
                  </a:cubicBezTo>
                  <a:cubicBezTo>
                    <a:pt x="10742" y="645"/>
                    <a:pt x="13410" y="478"/>
                    <a:pt x="16079" y="444"/>
                  </a:cubicBezTo>
                  <a:cubicBezTo>
                    <a:pt x="16754" y="414"/>
                    <a:pt x="17428" y="398"/>
                    <a:pt x="18103" y="398"/>
                  </a:cubicBezTo>
                  <a:cubicBezTo>
                    <a:pt x="18929" y="398"/>
                    <a:pt x="19756" y="423"/>
                    <a:pt x="20582" y="478"/>
                  </a:cubicBezTo>
                  <a:cubicBezTo>
                    <a:pt x="20716" y="478"/>
                    <a:pt x="20716" y="311"/>
                    <a:pt x="20582" y="311"/>
                  </a:cubicBezTo>
                  <a:cubicBezTo>
                    <a:pt x="18457" y="69"/>
                    <a:pt x="16311" y="0"/>
                    <a:pt x="14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3423450" y="3146225"/>
              <a:ext cx="23050" cy="383850"/>
            </a:xfrm>
            <a:custGeom>
              <a:avLst/>
              <a:gdLst/>
              <a:ahLst/>
              <a:cxnLst/>
              <a:rect l="l" t="t" r="r" b="b"/>
              <a:pathLst>
                <a:path w="922" h="15354" extrusionOk="0">
                  <a:moveTo>
                    <a:pt x="401" y="1"/>
                  </a:moveTo>
                  <a:cubicBezTo>
                    <a:pt x="334" y="1"/>
                    <a:pt x="267" y="43"/>
                    <a:pt x="267" y="126"/>
                  </a:cubicBezTo>
                  <a:cubicBezTo>
                    <a:pt x="201" y="2695"/>
                    <a:pt x="0" y="5230"/>
                    <a:pt x="0" y="7765"/>
                  </a:cubicBezTo>
                  <a:cubicBezTo>
                    <a:pt x="0" y="9032"/>
                    <a:pt x="34" y="10267"/>
                    <a:pt x="101" y="11467"/>
                  </a:cubicBezTo>
                  <a:cubicBezTo>
                    <a:pt x="201" y="12735"/>
                    <a:pt x="334" y="13969"/>
                    <a:pt x="534" y="15237"/>
                  </a:cubicBezTo>
                  <a:cubicBezTo>
                    <a:pt x="560" y="15316"/>
                    <a:pt x="628" y="15353"/>
                    <a:pt x="699" y="15353"/>
                  </a:cubicBezTo>
                  <a:cubicBezTo>
                    <a:pt x="807" y="15353"/>
                    <a:pt x="921" y="15265"/>
                    <a:pt x="901" y="15103"/>
                  </a:cubicBezTo>
                  <a:cubicBezTo>
                    <a:pt x="734" y="13869"/>
                    <a:pt x="601" y="12602"/>
                    <a:pt x="568" y="11367"/>
                  </a:cubicBezTo>
                  <a:cubicBezTo>
                    <a:pt x="534" y="10100"/>
                    <a:pt x="568" y="8899"/>
                    <a:pt x="568" y="7631"/>
                  </a:cubicBezTo>
                  <a:cubicBezTo>
                    <a:pt x="601" y="5130"/>
                    <a:pt x="534" y="2628"/>
                    <a:pt x="534" y="126"/>
                  </a:cubicBezTo>
                  <a:cubicBezTo>
                    <a:pt x="534" y="43"/>
                    <a:pt x="467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2935600" y="3122675"/>
              <a:ext cx="429500" cy="17550"/>
            </a:xfrm>
            <a:custGeom>
              <a:avLst/>
              <a:gdLst/>
              <a:ahLst/>
              <a:cxnLst/>
              <a:rect l="l" t="t" r="r" b="b"/>
              <a:pathLst>
                <a:path w="17180" h="702" extrusionOk="0">
                  <a:moveTo>
                    <a:pt x="17079" y="1"/>
                  </a:moveTo>
                  <a:cubicBezTo>
                    <a:pt x="14911" y="1"/>
                    <a:pt x="12710" y="1"/>
                    <a:pt x="10541" y="134"/>
                  </a:cubicBezTo>
                  <a:cubicBezTo>
                    <a:pt x="9441" y="167"/>
                    <a:pt x="8373" y="267"/>
                    <a:pt x="7239" y="267"/>
                  </a:cubicBezTo>
                  <a:cubicBezTo>
                    <a:pt x="6172" y="334"/>
                    <a:pt x="5037" y="334"/>
                    <a:pt x="3937" y="368"/>
                  </a:cubicBezTo>
                  <a:cubicBezTo>
                    <a:pt x="3011" y="368"/>
                    <a:pt x="2067" y="311"/>
                    <a:pt x="1117" y="311"/>
                  </a:cubicBezTo>
                  <a:cubicBezTo>
                    <a:pt x="801" y="311"/>
                    <a:pt x="484" y="317"/>
                    <a:pt x="167" y="334"/>
                  </a:cubicBezTo>
                  <a:cubicBezTo>
                    <a:pt x="34" y="334"/>
                    <a:pt x="1" y="501"/>
                    <a:pt x="101" y="534"/>
                  </a:cubicBezTo>
                  <a:cubicBezTo>
                    <a:pt x="1201" y="701"/>
                    <a:pt x="2269" y="701"/>
                    <a:pt x="3370" y="701"/>
                  </a:cubicBezTo>
                  <a:cubicBezTo>
                    <a:pt x="4537" y="668"/>
                    <a:pt x="5605" y="668"/>
                    <a:pt x="6705" y="634"/>
                  </a:cubicBezTo>
                  <a:cubicBezTo>
                    <a:pt x="7239" y="568"/>
                    <a:pt x="7773" y="568"/>
                    <a:pt x="8340" y="534"/>
                  </a:cubicBezTo>
                  <a:cubicBezTo>
                    <a:pt x="8529" y="523"/>
                    <a:pt x="8714" y="519"/>
                    <a:pt x="8899" y="519"/>
                  </a:cubicBezTo>
                  <a:cubicBezTo>
                    <a:pt x="9270" y="519"/>
                    <a:pt x="9641" y="534"/>
                    <a:pt x="10041" y="534"/>
                  </a:cubicBezTo>
                  <a:cubicBezTo>
                    <a:pt x="11108" y="534"/>
                    <a:pt x="12209" y="501"/>
                    <a:pt x="13343" y="401"/>
                  </a:cubicBezTo>
                  <a:lnTo>
                    <a:pt x="17079" y="167"/>
                  </a:lnTo>
                  <a:cubicBezTo>
                    <a:pt x="17179" y="167"/>
                    <a:pt x="17179" y="1"/>
                    <a:pt x="17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3395100" y="3150625"/>
              <a:ext cx="14200" cy="325975"/>
            </a:xfrm>
            <a:custGeom>
              <a:avLst/>
              <a:gdLst/>
              <a:ahLst/>
              <a:cxnLst/>
              <a:rect l="l" t="t" r="r" b="b"/>
              <a:pathLst>
                <a:path w="568" h="13039" extrusionOk="0">
                  <a:moveTo>
                    <a:pt x="234" y="0"/>
                  </a:moveTo>
                  <a:cubicBezTo>
                    <a:pt x="150" y="0"/>
                    <a:pt x="67" y="50"/>
                    <a:pt x="67" y="150"/>
                  </a:cubicBezTo>
                  <a:cubicBezTo>
                    <a:pt x="34" y="1251"/>
                    <a:pt x="34" y="2318"/>
                    <a:pt x="34" y="3453"/>
                  </a:cubicBezTo>
                  <a:cubicBezTo>
                    <a:pt x="34" y="4487"/>
                    <a:pt x="0" y="5554"/>
                    <a:pt x="0" y="6621"/>
                  </a:cubicBezTo>
                  <a:cubicBezTo>
                    <a:pt x="0" y="7656"/>
                    <a:pt x="34" y="8723"/>
                    <a:pt x="34" y="9757"/>
                  </a:cubicBezTo>
                  <a:cubicBezTo>
                    <a:pt x="34" y="10291"/>
                    <a:pt x="67" y="10791"/>
                    <a:pt x="67" y="11325"/>
                  </a:cubicBezTo>
                  <a:cubicBezTo>
                    <a:pt x="134" y="11892"/>
                    <a:pt x="67" y="12426"/>
                    <a:pt x="200" y="12926"/>
                  </a:cubicBezTo>
                  <a:cubicBezTo>
                    <a:pt x="264" y="13005"/>
                    <a:pt x="341" y="13039"/>
                    <a:pt x="406" y="13039"/>
                  </a:cubicBezTo>
                  <a:cubicBezTo>
                    <a:pt x="478" y="13039"/>
                    <a:pt x="534" y="12996"/>
                    <a:pt x="534" y="12926"/>
                  </a:cubicBezTo>
                  <a:cubicBezTo>
                    <a:pt x="567" y="12426"/>
                    <a:pt x="534" y="11892"/>
                    <a:pt x="501" y="11325"/>
                  </a:cubicBezTo>
                  <a:cubicBezTo>
                    <a:pt x="501" y="10791"/>
                    <a:pt x="467" y="10291"/>
                    <a:pt x="467" y="9757"/>
                  </a:cubicBezTo>
                  <a:lnTo>
                    <a:pt x="467" y="6555"/>
                  </a:lnTo>
                  <a:cubicBezTo>
                    <a:pt x="467" y="4420"/>
                    <a:pt x="467" y="2285"/>
                    <a:pt x="401" y="150"/>
                  </a:cubicBezTo>
                  <a:cubicBezTo>
                    <a:pt x="401" y="50"/>
                    <a:pt x="317" y="0"/>
                    <a:pt x="2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3392600" y="3114350"/>
              <a:ext cx="24200" cy="22325"/>
            </a:xfrm>
            <a:custGeom>
              <a:avLst/>
              <a:gdLst/>
              <a:ahLst/>
              <a:cxnLst/>
              <a:rect l="l" t="t" r="r" b="b"/>
              <a:pathLst>
                <a:path w="968" h="893" extrusionOk="0">
                  <a:moveTo>
                    <a:pt x="300" y="0"/>
                  </a:moveTo>
                  <a:cubicBezTo>
                    <a:pt x="267" y="0"/>
                    <a:pt x="234" y="33"/>
                    <a:pt x="167" y="67"/>
                  </a:cubicBezTo>
                  <a:cubicBezTo>
                    <a:pt x="134" y="67"/>
                    <a:pt x="134" y="133"/>
                    <a:pt x="100" y="167"/>
                  </a:cubicBezTo>
                  <a:cubicBezTo>
                    <a:pt x="67" y="200"/>
                    <a:pt x="67" y="234"/>
                    <a:pt x="0" y="300"/>
                  </a:cubicBezTo>
                  <a:lnTo>
                    <a:pt x="0" y="367"/>
                  </a:lnTo>
                  <a:cubicBezTo>
                    <a:pt x="0" y="467"/>
                    <a:pt x="0" y="500"/>
                    <a:pt x="67" y="567"/>
                  </a:cubicBezTo>
                  <a:cubicBezTo>
                    <a:pt x="67" y="634"/>
                    <a:pt x="100" y="634"/>
                    <a:pt x="100" y="667"/>
                  </a:cubicBezTo>
                  <a:lnTo>
                    <a:pt x="167" y="734"/>
                  </a:lnTo>
                  <a:cubicBezTo>
                    <a:pt x="234" y="801"/>
                    <a:pt x="267" y="834"/>
                    <a:pt x="300" y="834"/>
                  </a:cubicBezTo>
                  <a:cubicBezTo>
                    <a:pt x="334" y="834"/>
                    <a:pt x="401" y="867"/>
                    <a:pt x="401" y="867"/>
                  </a:cubicBezTo>
                  <a:cubicBezTo>
                    <a:pt x="434" y="884"/>
                    <a:pt x="459" y="892"/>
                    <a:pt x="484" y="892"/>
                  </a:cubicBezTo>
                  <a:cubicBezTo>
                    <a:pt x="509" y="892"/>
                    <a:pt x="534" y="884"/>
                    <a:pt x="567" y="867"/>
                  </a:cubicBezTo>
                  <a:lnTo>
                    <a:pt x="634" y="867"/>
                  </a:lnTo>
                  <a:cubicBezTo>
                    <a:pt x="667" y="867"/>
                    <a:pt x="767" y="834"/>
                    <a:pt x="801" y="801"/>
                  </a:cubicBezTo>
                  <a:lnTo>
                    <a:pt x="934" y="667"/>
                  </a:lnTo>
                  <a:cubicBezTo>
                    <a:pt x="968" y="600"/>
                    <a:pt x="968" y="567"/>
                    <a:pt x="968" y="500"/>
                  </a:cubicBezTo>
                  <a:lnTo>
                    <a:pt x="968" y="334"/>
                  </a:lnTo>
                  <a:cubicBezTo>
                    <a:pt x="968" y="300"/>
                    <a:pt x="934" y="234"/>
                    <a:pt x="934" y="234"/>
                  </a:cubicBezTo>
                  <a:cubicBezTo>
                    <a:pt x="901" y="167"/>
                    <a:pt x="834" y="133"/>
                    <a:pt x="767" y="67"/>
                  </a:cubicBezTo>
                  <a:cubicBezTo>
                    <a:pt x="734" y="67"/>
                    <a:pt x="667" y="33"/>
                    <a:pt x="667" y="33"/>
                  </a:cubicBezTo>
                  <a:lnTo>
                    <a:pt x="567" y="33"/>
                  </a:lnTo>
                  <a:cubicBezTo>
                    <a:pt x="501" y="0"/>
                    <a:pt x="467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3427625" y="4136950"/>
              <a:ext cx="19200" cy="516025"/>
            </a:xfrm>
            <a:custGeom>
              <a:avLst/>
              <a:gdLst/>
              <a:ahLst/>
              <a:cxnLst/>
              <a:rect l="l" t="t" r="r" b="b"/>
              <a:pathLst>
                <a:path w="768" h="20641" extrusionOk="0">
                  <a:moveTo>
                    <a:pt x="484" y="0"/>
                  </a:moveTo>
                  <a:cubicBezTo>
                    <a:pt x="426" y="0"/>
                    <a:pt x="367" y="42"/>
                    <a:pt x="367" y="125"/>
                  </a:cubicBezTo>
                  <a:cubicBezTo>
                    <a:pt x="0" y="2694"/>
                    <a:pt x="34" y="5362"/>
                    <a:pt x="67" y="8031"/>
                  </a:cubicBezTo>
                  <a:cubicBezTo>
                    <a:pt x="100" y="10700"/>
                    <a:pt x="267" y="13368"/>
                    <a:pt x="334" y="16037"/>
                  </a:cubicBezTo>
                  <a:cubicBezTo>
                    <a:pt x="367" y="17538"/>
                    <a:pt x="367" y="19039"/>
                    <a:pt x="267" y="20540"/>
                  </a:cubicBezTo>
                  <a:cubicBezTo>
                    <a:pt x="267" y="20607"/>
                    <a:pt x="309" y="20640"/>
                    <a:pt x="351" y="20640"/>
                  </a:cubicBezTo>
                  <a:cubicBezTo>
                    <a:pt x="392" y="20640"/>
                    <a:pt x="434" y="20607"/>
                    <a:pt x="434" y="20540"/>
                  </a:cubicBezTo>
                  <a:cubicBezTo>
                    <a:pt x="734" y="17938"/>
                    <a:pt x="767" y="15270"/>
                    <a:pt x="734" y="12634"/>
                  </a:cubicBezTo>
                  <a:cubicBezTo>
                    <a:pt x="701" y="9966"/>
                    <a:pt x="501" y="7297"/>
                    <a:pt x="501" y="4629"/>
                  </a:cubicBezTo>
                  <a:cubicBezTo>
                    <a:pt x="501" y="3128"/>
                    <a:pt x="534" y="1626"/>
                    <a:pt x="601" y="125"/>
                  </a:cubicBezTo>
                  <a:cubicBezTo>
                    <a:pt x="601" y="42"/>
                    <a:pt x="542" y="0"/>
                    <a:pt x="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3008400" y="4685475"/>
              <a:ext cx="386725" cy="22575"/>
            </a:xfrm>
            <a:custGeom>
              <a:avLst/>
              <a:gdLst/>
              <a:ahLst/>
              <a:cxnLst/>
              <a:rect l="l" t="t" r="r" b="b"/>
              <a:pathLst>
                <a:path w="15469" h="903" extrusionOk="0">
                  <a:moveTo>
                    <a:pt x="7663" y="0"/>
                  </a:moveTo>
                  <a:cubicBezTo>
                    <a:pt x="6429" y="0"/>
                    <a:pt x="5161" y="33"/>
                    <a:pt x="3960" y="100"/>
                  </a:cubicBezTo>
                  <a:cubicBezTo>
                    <a:pt x="2693" y="200"/>
                    <a:pt x="1458" y="334"/>
                    <a:pt x="191" y="534"/>
                  </a:cubicBezTo>
                  <a:cubicBezTo>
                    <a:pt x="0" y="597"/>
                    <a:pt x="112" y="903"/>
                    <a:pt x="296" y="903"/>
                  </a:cubicBezTo>
                  <a:cubicBezTo>
                    <a:pt x="305" y="903"/>
                    <a:pt x="315" y="902"/>
                    <a:pt x="324" y="901"/>
                  </a:cubicBezTo>
                  <a:cubicBezTo>
                    <a:pt x="1592" y="734"/>
                    <a:pt x="2826" y="600"/>
                    <a:pt x="4094" y="567"/>
                  </a:cubicBezTo>
                  <a:cubicBezTo>
                    <a:pt x="4505" y="556"/>
                    <a:pt x="4913" y="552"/>
                    <a:pt x="5320" y="552"/>
                  </a:cubicBezTo>
                  <a:cubicBezTo>
                    <a:pt x="6136" y="552"/>
                    <a:pt x="6951" y="567"/>
                    <a:pt x="7796" y="567"/>
                  </a:cubicBezTo>
                  <a:cubicBezTo>
                    <a:pt x="8297" y="574"/>
                    <a:pt x="8797" y="576"/>
                    <a:pt x="9297" y="576"/>
                  </a:cubicBezTo>
                  <a:cubicBezTo>
                    <a:pt x="11299" y="576"/>
                    <a:pt x="13300" y="534"/>
                    <a:pt x="15302" y="534"/>
                  </a:cubicBezTo>
                  <a:cubicBezTo>
                    <a:pt x="15468" y="534"/>
                    <a:pt x="15468" y="267"/>
                    <a:pt x="15302" y="267"/>
                  </a:cubicBezTo>
                  <a:cubicBezTo>
                    <a:pt x="12766" y="200"/>
                    <a:pt x="10198" y="0"/>
                    <a:pt x="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3400925" y="4199650"/>
              <a:ext cx="18375" cy="427675"/>
            </a:xfrm>
            <a:custGeom>
              <a:avLst/>
              <a:gdLst/>
              <a:ahLst/>
              <a:cxnLst/>
              <a:rect l="l" t="t" r="r" b="b"/>
              <a:pathLst>
                <a:path w="735" h="17107" extrusionOk="0">
                  <a:moveTo>
                    <a:pt x="291" y="1"/>
                  </a:moveTo>
                  <a:cubicBezTo>
                    <a:pt x="245" y="1"/>
                    <a:pt x="197" y="27"/>
                    <a:pt x="168" y="86"/>
                  </a:cubicBezTo>
                  <a:cubicBezTo>
                    <a:pt x="1" y="1153"/>
                    <a:pt x="1" y="2254"/>
                    <a:pt x="1" y="3321"/>
                  </a:cubicBezTo>
                  <a:cubicBezTo>
                    <a:pt x="1" y="4456"/>
                    <a:pt x="68" y="5523"/>
                    <a:pt x="101" y="6657"/>
                  </a:cubicBezTo>
                  <a:cubicBezTo>
                    <a:pt x="134" y="7191"/>
                    <a:pt x="134" y="7758"/>
                    <a:pt x="168" y="8292"/>
                  </a:cubicBezTo>
                  <a:cubicBezTo>
                    <a:pt x="234" y="8859"/>
                    <a:pt x="168" y="9426"/>
                    <a:pt x="168" y="9993"/>
                  </a:cubicBezTo>
                  <a:cubicBezTo>
                    <a:pt x="168" y="11094"/>
                    <a:pt x="234" y="12161"/>
                    <a:pt x="301" y="13295"/>
                  </a:cubicBezTo>
                  <a:lnTo>
                    <a:pt x="568" y="17031"/>
                  </a:lnTo>
                  <a:cubicBezTo>
                    <a:pt x="568" y="17081"/>
                    <a:pt x="610" y="17106"/>
                    <a:pt x="651" y="17106"/>
                  </a:cubicBezTo>
                  <a:cubicBezTo>
                    <a:pt x="693" y="17106"/>
                    <a:pt x="735" y="17081"/>
                    <a:pt x="735" y="17031"/>
                  </a:cubicBezTo>
                  <a:cubicBezTo>
                    <a:pt x="735" y="14863"/>
                    <a:pt x="735" y="12662"/>
                    <a:pt x="601" y="10493"/>
                  </a:cubicBezTo>
                  <a:cubicBezTo>
                    <a:pt x="568" y="9426"/>
                    <a:pt x="434" y="8325"/>
                    <a:pt x="434" y="7191"/>
                  </a:cubicBezTo>
                  <a:cubicBezTo>
                    <a:pt x="401" y="6123"/>
                    <a:pt x="401" y="4989"/>
                    <a:pt x="334" y="3922"/>
                  </a:cubicBezTo>
                  <a:cubicBezTo>
                    <a:pt x="334" y="2654"/>
                    <a:pt x="434" y="1420"/>
                    <a:pt x="401" y="119"/>
                  </a:cubicBezTo>
                  <a:cubicBezTo>
                    <a:pt x="401" y="44"/>
                    <a:pt x="349" y="1"/>
                    <a:pt x="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3062350" y="4657100"/>
              <a:ext cx="328600" cy="13725"/>
            </a:xfrm>
            <a:custGeom>
              <a:avLst/>
              <a:gdLst/>
              <a:ahLst/>
              <a:cxnLst/>
              <a:rect l="l" t="t" r="r" b="b"/>
              <a:pathLst>
                <a:path w="13144" h="549" extrusionOk="0">
                  <a:moveTo>
                    <a:pt x="6472" y="1"/>
                  </a:moveTo>
                  <a:cubicBezTo>
                    <a:pt x="5438" y="1"/>
                    <a:pt x="4371" y="34"/>
                    <a:pt x="3337" y="34"/>
                  </a:cubicBezTo>
                  <a:cubicBezTo>
                    <a:pt x="2803" y="34"/>
                    <a:pt x="2302" y="68"/>
                    <a:pt x="1769" y="68"/>
                  </a:cubicBezTo>
                  <a:cubicBezTo>
                    <a:pt x="1202" y="101"/>
                    <a:pt x="668" y="68"/>
                    <a:pt x="168" y="201"/>
                  </a:cubicBezTo>
                  <a:cubicBezTo>
                    <a:pt x="1" y="368"/>
                    <a:pt x="34" y="535"/>
                    <a:pt x="168" y="535"/>
                  </a:cubicBezTo>
                  <a:cubicBezTo>
                    <a:pt x="314" y="544"/>
                    <a:pt x="464" y="548"/>
                    <a:pt x="616" y="548"/>
                  </a:cubicBezTo>
                  <a:cubicBezTo>
                    <a:pt x="983" y="548"/>
                    <a:pt x="1368" y="525"/>
                    <a:pt x="1769" y="501"/>
                  </a:cubicBezTo>
                  <a:cubicBezTo>
                    <a:pt x="2302" y="501"/>
                    <a:pt x="2803" y="435"/>
                    <a:pt x="3337" y="435"/>
                  </a:cubicBezTo>
                  <a:lnTo>
                    <a:pt x="6539" y="435"/>
                  </a:lnTo>
                  <a:cubicBezTo>
                    <a:pt x="8674" y="435"/>
                    <a:pt x="10809" y="435"/>
                    <a:pt x="12943" y="401"/>
                  </a:cubicBezTo>
                  <a:cubicBezTo>
                    <a:pt x="13144" y="401"/>
                    <a:pt x="13144" y="68"/>
                    <a:pt x="12943" y="68"/>
                  </a:cubicBezTo>
                  <a:cubicBezTo>
                    <a:pt x="11843" y="34"/>
                    <a:pt x="10775" y="34"/>
                    <a:pt x="9641" y="34"/>
                  </a:cubicBezTo>
                  <a:cubicBezTo>
                    <a:pt x="8607" y="34"/>
                    <a:pt x="7540" y="1"/>
                    <a:pt x="6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3404275" y="4656275"/>
              <a:ext cx="21700" cy="23375"/>
            </a:xfrm>
            <a:custGeom>
              <a:avLst/>
              <a:gdLst/>
              <a:ahLst/>
              <a:cxnLst/>
              <a:rect l="l" t="t" r="r" b="b"/>
              <a:pathLst>
                <a:path w="868" h="935" extrusionOk="0">
                  <a:moveTo>
                    <a:pt x="501" y="1"/>
                  </a:moveTo>
                  <a:cubicBezTo>
                    <a:pt x="434" y="1"/>
                    <a:pt x="367" y="1"/>
                    <a:pt x="300" y="34"/>
                  </a:cubicBezTo>
                  <a:cubicBezTo>
                    <a:pt x="267" y="34"/>
                    <a:pt x="267" y="67"/>
                    <a:pt x="200" y="67"/>
                  </a:cubicBezTo>
                  <a:lnTo>
                    <a:pt x="134" y="167"/>
                  </a:lnTo>
                  <a:cubicBezTo>
                    <a:pt x="100" y="201"/>
                    <a:pt x="34" y="234"/>
                    <a:pt x="34" y="267"/>
                  </a:cubicBezTo>
                  <a:cubicBezTo>
                    <a:pt x="34" y="334"/>
                    <a:pt x="0" y="367"/>
                    <a:pt x="0" y="367"/>
                  </a:cubicBezTo>
                  <a:lnTo>
                    <a:pt x="0" y="534"/>
                  </a:lnTo>
                  <a:lnTo>
                    <a:pt x="0" y="568"/>
                  </a:lnTo>
                  <a:lnTo>
                    <a:pt x="0" y="601"/>
                  </a:lnTo>
                  <a:cubicBezTo>
                    <a:pt x="0" y="668"/>
                    <a:pt x="34" y="734"/>
                    <a:pt x="100" y="768"/>
                  </a:cubicBezTo>
                  <a:lnTo>
                    <a:pt x="200" y="901"/>
                  </a:lnTo>
                  <a:cubicBezTo>
                    <a:pt x="267" y="935"/>
                    <a:pt x="300" y="935"/>
                    <a:pt x="367" y="935"/>
                  </a:cubicBezTo>
                  <a:lnTo>
                    <a:pt x="534" y="935"/>
                  </a:lnTo>
                  <a:cubicBezTo>
                    <a:pt x="601" y="935"/>
                    <a:pt x="634" y="901"/>
                    <a:pt x="634" y="901"/>
                  </a:cubicBezTo>
                  <a:cubicBezTo>
                    <a:pt x="701" y="868"/>
                    <a:pt x="767" y="834"/>
                    <a:pt x="801" y="734"/>
                  </a:cubicBezTo>
                  <a:cubicBezTo>
                    <a:pt x="801" y="701"/>
                    <a:pt x="834" y="668"/>
                    <a:pt x="834" y="668"/>
                  </a:cubicBezTo>
                  <a:lnTo>
                    <a:pt x="834" y="534"/>
                  </a:lnTo>
                  <a:cubicBezTo>
                    <a:pt x="868" y="501"/>
                    <a:pt x="868" y="434"/>
                    <a:pt x="868" y="367"/>
                  </a:cubicBezTo>
                  <a:lnTo>
                    <a:pt x="868" y="267"/>
                  </a:lnTo>
                  <a:cubicBezTo>
                    <a:pt x="868" y="234"/>
                    <a:pt x="834" y="201"/>
                    <a:pt x="801" y="167"/>
                  </a:cubicBezTo>
                  <a:cubicBezTo>
                    <a:pt x="801" y="101"/>
                    <a:pt x="767" y="101"/>
                    <a:pt x="701" y="67"/>
                  </a:cubicBezTo>
                  <a:cubicBezTo>
                    <a:pt x="667" y="34"/>
                    <a:pt x="634" y="34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2172550" y="4679275"/>
              <a:ext cx="517900" cy="17650"/>
            </a:xfrm>
            <a:custGeom>
              <a:avLst/>
              <a:gdLst/>
              <a:ahLst/>
              <a:cxnLst/>
              <a:rect l="l" t="t" r="r" b="b"/>
              <a:pathLst>
                <a:path w="20716" h="706" extrusionOk="0">
                  <a:moveTo>
                    <a:pt x="14532" y="0"/>
                  </a:moveTo>
                  <a:cubicBezTo>
                    <a:pt x="13892" y="0"/>
                    <a:pt x="13251" y="6"/>
                    <a:pt x="12610" y="15"/>
                  </a:cubicBezTo>
                  <a:cubicBezTo>
                    <a:pt x="9941" y="81"/>
                    <a:pt x="7273" y="248"/>
                    <a:pt x="4604" y="281"/>
                  </a:cubicBezTo>
                  <a:cubicBezTo>
                    <a:pt x="3982" y="295"/>
                    <a:pt x="3360" y="303"/>
                    <a:pt x="2739" y="303"/>
                  </a:cubicBezTo>
                  <a:cubicBezTo>
                    <a:pt x="1859" y="303"/>
                    <a:pt x="980" y="287"/>
                    <a:pt x="101" y="248"/>
                  </a:cubicBezTo>
                  <a:cubicBezTo>
                    <a:pt x="1" y="248"/>
                    <a:pt x="1" y="415"/>
                    <a:pt x="101" y="415"/>
                  </a:cubicBezTo>
                  <a:cubicBezTo>
                    <a:pt x="2114" y="619"/>
                    <a:pt x="4147" y="706"/>
                    <a:pt x="6169" y="706"/>
                  </a:cubicBezTo>
                  <a:cubicBezTo>
                    <a:pt x="6794" y="706"/>
                    <a:pt x="7418" y="697"/>
                    <a:pt x="8040" y="682"/>
                  </a:cubicBezTo>
                  <a:cubicBezTo>
                    <a:pt x="10708" y="648"/>
                    <a:pt x="13377" y="448"/>
                    <a:pt x="16046" y="448"/>
                  </a:cubicBezTo>
                  <a:cubicBezTo>
                    <a:pt x="17547" y="448"/>
                    <a:pt x="19048" y="482"/>
                    <a:pt x="20549" y="582"/>
                  </a:cubicBezTo>
                  <a:cubicBezTo>
                    <a:pt x="20716" y="582"/>
                    <a:pt x="20716" y="315"/>
                    <a:pt x="20549" y="315"/>
                  </a:cubicBezTo>
                  <a:cubicBezTo>
                    <a:pt x="18572" y="61"/>
                    <a:pt x="16557" y="0"/>
                    <a:pt x="14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2117325" y="4261975"/>
              <a:ext cx="23575" cy="382450"/>
            </a:xfrm>
            <a:custGeom>
              <a:avLst/>
              <a:gdLst/>
              <a:ahLst/>
              <a:cxnLst/>
              <a:rect l="l" t="t" r="r" b="b"/>
              <a:pathLst>
                <a:path w="943" h="15298" extrusionOk="0">
                  <a:moveTo>
                    <a:pt x="223" y="0"/>
                  </a:moveTo>
                  <a:cubicBezTo>
                    <a:pt x="109" y="0"/>
                    <a:pt x="1" y="73"/>
                    <a:pt x="42" y="195"/>
                  </a:cubicBezTo>
                  <a:cubicBezTo>
                    <a:pt x="208" y="1462"/>
                    <a:pt x="308" y="2696"/>
                    <a:pt x="375" y="3964"/>
                  </a:cubicBezTo>
                  <a:cubicBezTo>
                    <a:pt x="408" y="5198"/>
                    <a:pt x="375" y="6432"/>
                    <a:pt x="375" y="7667"/>
                  </a:cubicBezTo>
                  <a:cubicBezTo>
                    <a:pt x="308" y="10169"/>
                    <a:pt x="408" y="12670"/>
                    <a:pt x="408" y="15172"/>
                  </a:cubicBezTo>
                  <a:cubicBezTo>
                    <a:pt x="408" y="15255"/>
                    <a:pt x="467" y="15297"/>
                    <a:pt x="525" y="15297"/>
                  </a:cubicBezTo>
                  <a:cubicBezTo>
                    <a:pt x="584" y="15297"/>
                    <a:pt x="642" y="15255"/>
                    <a:pt x="642" y="15172"/>
                  </a:cubicBezTo>
                  <a:cubicBezTo>
                    <a:pt x="742" y="12637"/>
                    <a:pt x="942" y="10102"/>
                    <a:pt x="942" y="7533"/>
                  </a:cubicBezTo>
                  <a:cubicBezTo>
                    <a:pt x="942" y="6299"/>
                    <a:pt x="909" y="5031"/>
                    <a:pt x="809" y="3831"/>
                  </a:cubicBezTo>
                  <a:cubicBezTo>
                    <a:pt x="742" y="2596"/>
                    <a:pt x="609" y="1329"/>
                    <a:pt x="408" y="95"/>
                  </a:cubicBezTo>
                  <a:cubicBezTo>
                    <a:pt x="369" y="30"/>
                    <a:pt x="295" y="0"/>
                    <a:pt x="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0"/>
            <p:cNvSpPr/>
            <p:nvPr/>
          </p:nvSpPr>
          <p:spPr>
            <a:xfrm>
              <a:off x="2199250" y="4652100"/>
              <a:ext cx="429500" cy="17550"/>
            </a:xfrm>
            <a:custGeom>
              <a:avLst/>
              <a:gdLst/>
              <a:ahLst/>
              <a:cxnLst/>
              <a:rect l="l" t="t" r="r" b="b"/>
              <a:pathLst>
                <a:path w="17180" h="702" extrusionOk="0">
                  <a:moveTo>
                    <a:pt x="13810" y="1"/>
                  </a:moveTo>
                  <a:cubicBezTo>
                    <a:pt x="12643" y="34"/>
                    <a:pt x="11542" y="34"/>
                    <a:pt x="10474" y="67"/>
                  </a:cubicBezTo>
                  <a:cubicBezTo>
                    <a:pt x="9941" y="101"/>
                    <a:pt x="9374" y="101"/>
                    <a:pt x="8840" y="168"/>
                  </a:cubicBezTo>
                  <a:cubicBezTo>
                    <a:pt x="8651" y="179"/>
                    <a:pt x="8462" y="182"/>
                    <a:pt x="8273" y="182"/>
                  </a:cubicBezTo>
                  <a:cubicBezTo>
                    <a:pt x="7895" y="182"/>
                    <a:pt x="7517" y="168"/>
                    <a:pt x="7139" y="168"/>
                  </a:cubicBezTo>
                  <a:cubicBezTo>
                    <a:pt x="6038" y="168"/>
                    <a:pt x="4970" y="201"/>
                    <a:pt x="3836" y="268"/>
                  </a:cubicBezTo>
                  <a:lnTo>
                    <a:pt x="100" y="534"/>
                  </a:lnTo>
                  <a:cubicBezTo>
                    <a:pt x="0" y="534"/>
                    <a:pt x="0" y="701"/>
                    <a:pt x="100" y="701"/>
                  </a:cubicBezTo>
                  <a:cubicBezTo>
                    <a:pt x="2268" y="701"/>
                    <a:pt x="4470" y="701"/>
                    <a:pt x="6638" y="568"/>
                  </a:cubicBezTo>
                  <a:cubicBezTo>
                    <a:pt x="7706" y="534"/>
                    <a:pt x="8806" y="401"/>
                    <a:pt x="9941" y="401"/>
                  </a:cubicBezTo>
                  <a:cubicBezTo>
                    <a:pt x="11008" y="368"/>
                    <a:pt x="12142" y="368"/>
                    <a:pt x="13210" y="334"/>
                  </a:cubicBezTo>
                  <a:cubicBezTo>
                    <a:pt x="14224" y="334"/>
                    <a:pt x="15216" y="377"/>
                    <a:pt x="16239" y="377"/>
                  </a:cubicBezTo>
                  <a:cubicBezTo>
                    <a:pt x="16495" y="377"/>
                    <a:pt x="16752" y="374"/>
                    <a:pt x="17012" y="368"/>
                  </a:cubicBezTo>
                  <a:cubicBezTo>
                    <a:pt x="17146" y="368"/>
                    <a:pt x="17179" y="201"/>
                    <a:pt x="17046" y="168"/>
                  </a:cubicBezTo>
                  <a:cubicBezTo>
                    <a:pt x="15978" y="1"/>
                    <a:pt x="14877" y="1"/>
                    <a:pt x="13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2154200" y="4315700"/>
              <a:ext cx="15050" cy="325175"/>
            </a:xfrm>
            <a:custGeom>
              <a:avLst/>
              <a:gdLst/>
              <a:ahLst/>
              <a:cxnLst/>
              <a:rect l="l" t="t" r="r" b="b"/>
              <a:pathLst>
                <a:path w="602" h="13007" extrusionOk="0">
                  <a:moveTo>
                    <a:pt x="191" y="1"/>
                  </a:moveTo>
                  <a:cubicBezTo>
                    <a:pt x="123" y="1"/>
                    <a:pt x="68" y="43"/>
                    <a:pt x="68" y="114"/>
                  </a:cubicBezTo>
                  <a:cubicBezTo>
                    <a:pt x="1" y="614"/>
                    <a:pt x="68" y="1148"/>
                    <a:pt x="101" y="1682"/>
                  </a:cubicBezTo>
                  <a:cubicBezTo>
                    <a:pt x="101" y="2215"/>
                    <a:pt x="134" y="2716"/>
                    <a:pt x="134" y="3283"/>
                  </a:cubicBezTo>
                  <a:lnTo>
                    <a:pt x="134" y="6485"/>
                  </a:lnTo>
                  <a:cubicBezTo>
                    <a:pt x="134" y="8620"/>
                    <a:pt x="134" y="10721"/>
                    <a:pt x="168" y="12856"/>
                  </a:cubicBezTo>
                  <a:cubicBezTo>
                    <a:pt x="168" y="12956"/>
                    <a:pt x="251" y="13006"/>
                    <a:pt x="334" y="13006"/>
                  </a:cubicBezTo>
                  <a:cubicBezTo>
                    <a:pt x="418" y="13006"/>
                    <a:pt x="501" y="12956"/>
                    <a:pt x="501" y="12856"/>
                  </a:cubicBezTo>
                  <a:cubicBezTo>
                    <a:pt x="535" y="11789"/>
                    <a:pt x="535" y="10688"/>
                    <a:pt x="535" y="9554"/>
                  </a:cubicBezTo>
                  <a:cubicBezTo>
                    <a:pt x="535" y="8520"/>
                    <a:pt x="601" y="7486"/>
                    <a:pt x="601" y="6385"/>
                  </a:cubicBezTo>
                  <a:cubicBezTo>
                    <a:pt x="601" y="5351"/>
                    <a:pt x="535" y="4317"/>
                    <a:pt x="535" y="3283"/>
                  </a:cubicBezTo>
                  <a:cubicBezTo>
                    <a:pt x="535" y="2716"/>
                    <a:pt x="501" y="2215"/>
                    <a:pt x="501" y="1682"/>
                  </a:cubicBezTo>
                  <a:cubicBezTo>
                    <a:pt x="468" y="1148"/>
                    <a:pt x="501" y="614"/>
                    <a:pt x="368" y="114"/>
                  </a:cubicBezTo>
                  <a:cubicBezTo>
                    <a:pt x="321" y="35"/>
                    <a:pt x="251" y="1"/>
                    <a:pt x="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2147550" y="4654600"/>
              <a:ext cx="23375" cy="21725"/>
            </a:xfrm>
            <a:custGeom>
              <a:avLst/>
              <a:gdLst/>
              <a:ahLst/>
              <a:cxnLst/>
              <a:rect l="l" t="t" r="r" b="b"/>
              <a:pathLst>
                <a:path w="935" h="869" extrusionOk="0">
                  <a:moveTo>
                    <a:pt x="334" y="1"/>
                  </a:moveTo>
                  <a:cubicBezTo>
                    <a:pt x="267" y="1"/>
                    <a:pt x="200" y="68"/>
                    <a:pt x="167" y="101"/>
                  </a:cubicBezTo>
                  <a:lnTo>
                    <a:pt x="33" y="234"/>
                  </a:lnTo>
                  <a:cubicBezTo>
                    <a:pt x="0" y="268"/>
                    <a:pt x="0" y="301"/>
                    <a:pt x="0" y="401"/>
                  </a:cubicBezTo>
                  <a:lnTo>
                    <a:pt x="0" y="535"/>
                  </a:lnTo>
                  <a:cubicBezTo>
                    <a:pt x="0" y="601"/>
                    <a:pt x="33" y="635"/>
                    <a:pt x="33" y="635"/>
                  </a:cubicBezTo>
                  <a:cubicBezTo>
                    <a:pt x="67" y="701"/>
                    <a:pt x="100" y="768"/>
                    <a:pt x="200" y="801"/>
                  </a:cubicBezTo>
                  <a:cubicBezTo>
                    <a:pt x="234" y="801"/>
                    <a:pt x="267" y="835"/>
                    <a:pt x="267" y="835"/>
                  </a:cubicBezTo>
                  <a:lnTo>
                    <a:pt x="400" y="835"/>
                  </a:lnTo>
                  <a:cubicBezTo>
                    <a:pt x="434" y="868"/>
                    <a:pt x="500" y="868"/>
                    <a:pt x="567" y="868"/>
                  </a:cubicBezTo>
                  <a:lnTo>
                    <a:pt x="667" y="868"/>
                  </a:lnTo>
                  <a:cubicBezTo>
                    <a:pt x="701" y="868"/>
                    <a:pt x="734" y="835"/>
                    <a:pt x="767" y="801"/>
                  </a:cubicBezTo>
                  <a:cubicBezTo>
                    <a:pt x="834" y="801"/>
                    <a:pt x="834" y="768"/>
                    <a:pt x="867" y="735"/>
                  </a:cubicBezTo>
                  <a:cubicBezTo>
                    <a:pt x="901" y="668"/>
                    <a:pt x="901" y="635"/>
                    <a:pt x="934" y="601"/>
                  </a:cubicBezTo>
                  <a:lnTo>
                    <a:pt x="934" y="501"/>
                  </a:lnTo>
                  <a:cubicBezTo>
                    <a:pt x="934" y="434"/>
                    <a:pt x="934" y="401"/>
                    <a:pt x="901" y="301"/>
                  </a:cubicBezTo>
                  <a:cubicBezTo>
                    <a:pt x="901" y="268"/>
                    <a:pt x="867" y="268"/>
                    <a:pt x="867" y="234"/>
                  </a:cubicBezTo>
                  <a:lnTo>
                    <a:pt x="767" y="134"/>
                  </a:lnTo>
                  <a:cubicBezTo>
                    <a:pt x="734" y="101"/>
                    <a:pt x="701" y="68"/>
                    <a:pt x="667" y="68"/>
                  </a:cubicBezTo>
                  <a:cubicBezTo>
                    <a:pt x="600" y="68"/>
                    <a:pt x="567" y="1"/>
                    <a:pt x="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8" name="Picture 117" descr="klime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985" y="886968"/>
            <a:ext cx="2962656" cy="337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9" name="TextBox 118"/>
          <p:cNvSpPr txBox="1"/>
          <p:nvPr/>
        </p:nvSpPr>
        <p:spPr>
          <a:xfrm>
            <a:off x="512064" y="2414016"/>
            <a:ext cx="4270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18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Рођен је 840. године, а </a:t>
            </a:r>
            <a:br>
              <a:rPr lang="sr-Cyrl-BA" sz="18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sr-Cyrl-BA" sz="18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преминуо 916. године. </a:t>
            </a:r>
            <a:endParaRPr lang="en-US" sz="1800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iril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8" y="769430"/>
            <a:ext cx="7040880" cy="3153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" name="TextBox 132"/>
          <p:cNvSpPr txBox="1"/>
          <p:nvPr/>
        </p:nvSpPr>
        <p:spPr>
          <a:xfrm>
            <a:off x="0" y="38404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1600" dirty="0">
                <a:solidFill>
                  <a:schemeClr val="bg2"/>
                </a:solidFill>
                <a:latin typeface="Bookman Old Style" pitchFamily="18" charset="0"/>
              </a:rPr>
              <a:t>ЋИРИЛИЦА</a:t>
            </a:r>
            <a:endParaRPr lang="en-US" sz="1600" dirty="0">
              <a:solidFill>
                <a:schemeClr val="bg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46"/>
          <p:cNvSpPr txBox="1">
            <a:spLocks noGrp="1"/>
          </p:cNvSpPr>
          <p:nvPr>
            <p:ph type="title"/>
          </p:nvPr>
        </p:nvSpPr>
        <p:spPr>
          <a:xfrm>
            <a:off x="1388100" y="1408176"/>
            <a:ext cx="6367800" cy="2478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sz="3600" dirty="0">
                <a:latin typeface="Bookman Old Style" pitchFamily="18" charset="0"/>
              </a:rPr>
              <a:t>ПАНОНСКЕ ЛЕГЕНДЕ</a:t>
            </a:r>
            <a:br>
              <a:rPr lang="sr-Cyrl-BA" sz="3600" dirty="0">
                <a:latin typeface="Bookman Old Style" pitchFamily="18" charset="0"/>
              </a:rPr>
            </a:br>
            <a:br>
              <a:rPr lang="sr-Cyrl-BA" sz="3600" dirty="0">
                <a:latin typeface="Bookman Old Style" pitchFamily="18" charset="0"/>
              </a:rPr>
            </a:br>
            <a:r>
              <a:rPr lang="sr-Cyrl-BA" sz="2400" dirty="0">
                <a:latin typeface="Bookman Old Style" pitchFamily="18" charset="0"/>
              </a:rPr>
              <a:t>-Хагиографија</a:t>
            </a:r>
            <a:br>
              <a:rPr lang="sr-Cyrl-BA" sz="2400" dirty="0">
                <a:latin typeface="Bookman Old Style" pitchFamily="18" charset="0"/>
              </a:rPr>
            </a:br>
            <a:r>
              <a:rPr lang="sr-Cyrl-BA" sz="2400" dirty="0">
                <a:latin typeface="Bookman Old Style" pitchFamily="18" charset="0"/>
              </a:rPr>
              <a:t>-Једно од најпознатијих </a:t>
            </a:r>
            <a:r>
              <a:rPr lang="sr-Cyrl-BA" sz="2400" dirty="0" err="1">
                <a:latin typeface="Bookman Old Style" pitchFamily="18" charset="0"/>
              </a:rPr>
              <a:t>Климентових</a:t>
            </a:r>
            <a:r>
              <a:rPr lang="sr-Cyrl-BA" sz="2400" dirty="0">
                <a:latin typeface="Bookman Old Style" pitchFamily="18" charset="0"/>
              </a:rPr>
              <a:t> дјела</a:t>
            </a:r>
            <a:br>
              <a:rPr lang="sr-Cyrl-BA" sz="2400" dirty="0">
                <a:latin typeface="Bookman Old Style" pitchFamily="18" charset="0"/>
              </a:rPr>
            </a:br>
            <a:br>
              <a:rPr lang="sr-Cyrl-BA" sz="3600" dirty="0">
                <a:latin typeface="Bookman Old Style" pitchFamily="18" charset="0"/>
              </a:rPr>
            </a:br>
            <a:endParaRPr sz="36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p54"/>
          <p:cNvSpPr/>
          <p:nvPr/>
        </p:nvSpPr>
        <p:spPr>
          <a:xfrm flipH="1">
            <a:off x="2618330" y="1102375"/>
            <a:ext cx="3907342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Picture 23" descr="hagiografij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080" y="749808"/>
            <a:ext cx="5632704" cy="333586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21956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i="1" dirty="0">
                <a:solidFill>
                  <a:schemeClr val="bg2"/>
                </a:solidFill>
                <a:latin typeface="Bookman Old Style" pitchFamily="18" charset="0"/>
              </a:rPr>
              <a:t>ХАГИОГРАФИЈА</a:t>
            </a:r>
            <a:endParaRPr lang="en-US" sz="2400" b="1" i="1" dirty="0">
              <a:solidFill>
                <a:schemeClr val="bg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/>
          <p:cNvSpPr txBox="1"/>
          <p:nvPr/>
        </p:nvSpPr>
        <p:spPr>
          <a:xfrm>
            <a:off x="0" y="2194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>
                <a:solidFill>
                  <a:schemeClr val="bg2"/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ЗАНИМЊИВОСТИ</a:t>
            </a:r>
            <a:endParaRPr lang="en-US" sz="2800" b="1" dirty="0">
              <a:solidFill>
                <a:schemeClr val="bg2"/>
              </a:solidFill>
              <a:effectLst>
                <a:reflection blurRad="6350" stA="55000" endA="300" endPos="455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40664" y="1234440"/>
            <a:ext cx="5385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solidFill>
                  <a:schemeClr val="bg2"/>
                </a:solidFill>
                <a:latin typeface="Bookman Old Style" pitchFamily="18" charset="0"/>
              </a:rPr>
              <a:t>-42 дјела</a:t>
            </a:r>
          </a:p>
          <a:p>
            <a:r>
              <a:rPr lang="sr-Cyrl-BA" sz="2400" dirty="0">
                <a:solidFill>
                  <a:schemeClr val="bg2"/>
                </a:solidFill>
                <a:latin typeface="Bookman Old Style" pitchFamily="18" charset="0"/>
              </a:rPr>
              <a:t>-Црква Св. Пантелејмона</a:t>
            </a:r>
          </a:p>
          <a:p>
            <a:r>
              <a:rPr lang="sr-Cyrl-BA" sz="2400" dirty="0">
                <a:solidFill>
                  <a:schemeClr val="bg2"/>
                </a:solidFill>
                <a:latin typeface="Bookman Old Style" pitchFamily="18" charset="0"/>
              </a:rPr>
              <a:t>-Црква Св. Климента</a:t>
            </a:r>
          </a:p>
          <a:p>
            <a:r>
              <a:rPr lang="sr-Cyrl-BA" sz="2400" dirty="0">
                <a:solidFill>
                  <a:schemeClr val="bg2"/>
                </a:solidFill>
                <a:latin typeface="Bookman Old Style" pitchFamily="18" charset="0"/>
              </a:rPr>
              <a:t>-Универзитет у Битољу и </a:t>
            </a:r>
          </a:p>
          <a:p>
            <a:r>
              <a:rPr lang="sr-Cyrl-BA" sz="2400" dirty="0">
                <a:solidFill>
                  <a:schemeClr val="bg2"/>
                </a:solidFill>
                <a:latin typeface="Bookman Old Style" pitchFamily="18" charset="0"/>
              </a:rPr>
              <a:t> Софији</a:t>
            </a:r>
          </a:p>
          <a:p>
            <a:r>
              <a:rPr lang="sr-Cyrl-BA" sz="2400" dirty="0">
                <a:solidFill>
                  <a:schemeClr val="bg2"/>
                </a:solidFill>
                <a:latin typeface="Bookman Old Style" pitchFamily="18" charset="0"/>
              </a:rPr>
              <a:t>-9. август</a:t>
            </a:r>
          </a:p>
          <a:p>
            <a:r>
              <a:rPr lang="sr-Cyrl-BA" sz="2400" dirty="0">
                <a:solidFill>
                  <a:schemeClr val="bg2"/>
                </a:solidFill>
                <a:latin typeface="Bookman Old Style" pitchFamily="18" charset="0"/>
              </a:rPr>
              <a:t>-24. мај</a:t>
            </a:r>
          </a:p>
        </p:txBody>
      </p:sp>
      <p:pic>
        <p:nvPicPr>
          <p:cNvPr id="96" name="Picture 95" descr="crkva svetog pantelejmo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1" y="1298448"/>
            <a:ext cx="2362364" cy="2761488"/>
          </a:xfrm>
          <a:prstGeom prst="rect">
            <a:avLst/>
          </a:prstGeom>
        </p:spPr>
      </p:pic>
      <p:grpSp>
        <p:nvGrpSpPr>
          <p:cNvPr id="97" name="Google Shape;1017;p43"/>
          <p:cNvGrpSpPr/>
          <p:nvPr/>
        </p:nvGrpSpPr>
        <p:grpSpPr>
          <a:xfrm>
            <a:off x="6190489" y="1106170"/>
            <a:ext cx="2715768" cy="3127502"/>
            <a:chOff x="3977175" y="783700"/>
            <a:chExt cx="1665375" cy="1922675"/>
          </a:xfrm>
        </p:grpSpPr>
        <p:sp>
          <p:nvSpPr>
            <p:cNvPr id="98" name="Google Shape;1018;p43"/>
            <p:cNvSpPr/>
            <p:nvPr/>
          </p:nvSpPr>
          <p:spPr>
            <a:xfrm>
              <a:off x="4020550" y="2155050"/>
              <a:ext cx="104250" cy="436900"/>
            </a:xfrm>
            <a:custGeom>
              <a:avLst/>
              <a:gdLst/>
              <a:ahLst/>
              <a:cxnLst/>
              <a:rect l="l" t="t" r="r" b="b"/>
              <a:pathLst>
                <a:path w="4170" h="17476" extrusionOk="0">
                  <a:moveTo>
                    <a:pt x="1597" y="1"/>
                  </a:moveTo>
                  <a:cubicBezTo>
                    <a:pt x="1250" y="1"/>
                    <a:pt x="907" y="108"/>
                    <a:pt x="634" y="345"/>
                  </a:cubicBezTo>
                  <a:cubicBezTo>
                    <a:pt x="134" y="812"/>
                    <a:pt x="0" y="1646"/>
                    <a:pt x="367" y="2179"/>
                  </a:cubicBezTo>
                  <a:cubicBezTo>
                    <a:pt x="592" y="2535"/>
                    <a:pt x="1048" y="2754"/>
                    <a:pt x="1487" y="2754"/>
                  </a:cubicBezTo>
                  <a:cubicBezTo>
                    <a:pt x="1830" y="2754"/>
                    <a:pt x="2164" y="2620"/>
                    <a:pt x="2369" y="2313"/>
                  </a:cubicBezTo>
                  <a:cubicBezTo>
                    <a:pt x="2723" y="1765"/>
                    <a:pt x="2393" y="875"/>
                    <a:pt x="1678" y="875"/>
                  </a:cubicBezTo>
                  <a:cubicBezTo>
                    <a:pt x="1653" y="875"/>
                    <a:pt x="1628" y="876"/>
                    <a:pt x="1601" y="879"/>
                  </a:cubicBezTo>
                  <a:cubicBezTo>
                    <a:pt x="1368" y="879"/>
                    <a:pt x="1401" y="1212"/>
                    <a:pt x="1601" y="1245"/>
                  </a:cubicBezTo>
                  <a:cubicBezTo>
                    <a:pt x="1968" y="1312"/>
                    <a:pt x="2035" y="1712"/>
                    <a:pt x="1735" y="1879"/>
                  </a:cubicBezTo>
                  <a:cubicBezTo>
                    <a:pt x="1635" y="1946"/>
                    <a:pt x="1518" y="1979"/>
                    <a:pt x="1401" y="1979"/>
                  </a:cubicBezTo>
                  <a:cubicBezTo>
                    <a:pt x="1284" y="1979"/>
                    <a:pt x="1168" y="1946"/>
                    <a:pt x="1068" y="1879"/>
                  </a:cubicBezTo>
                  <a:cubicBezTo>
                    <a:pt x="567" y="1512"/>
                    <a:pt x="667" y="812"/>
                    <a:pt x="1268" y="578"/>
                  </a:cubicBezTo>
                  <a:cubicBezTo>
                    <a:pt x="1411" y="539"/>
                    <a:pt x="1545" y="520"/>
                    <a:pt x="1671" y="520"/>
                  </a:cubicBezTo>
                  <a:cubicBezTo>
                    <a:pt x="2923" y="520"/>
                    <a:pt x="3342" y="2344"/>
                    <a:pt x="3403" y="3314"/>
                  </a:cubicBezTo>
                  <a:cubicBezTo>
                    <a:pt x="3703" y="6416"/>
                    <a:pt x="2369" y="9385"/>
                    <a:pt x="1968" y="12420"/>
                  </a:cubicBezTo>
                  <a:cubicBezTo>
                    <a:pt x="1835" y="13254"/>
                    <a:pt x="1801" y="14088"/>
                    <a:pt x="1868" y="14922"/>
                  </a:cubicBezTo>
                  <a:cubicBezTo>
                    <a:pt x="1968" y="15756"/>
                    <a:pt x="2168" y="16556"/>
                    <a:pt x="2435" y="17357"/>
                  </a:cubicBezTo>
                  <a:cubicBezTo>
                    <a:pt x="2476" y="17438"/>
                    <a:pt x="2549" y="17475"/>
                    <a:pt x="2620" y="17475"/>
                  </a:cubicBezTo>
                  <a:cubicBezTo>
                    <a:pt x="2724" y="17475"/>
                    <a:pt x="2822" y="17396"/>
                    <a:pt x="2802" y="17257"/>
                  </a:cubicBezTo>
                  <a:cubicBezTo>
                    <a:pt x="2202" y="15255"/>
                    <a:pt x="2635" y="13054"/>
                    <a:pt x="3069" y="11052"/>
                  </a:cubicBezTo>
                  <a:cubicBezTo>
                    <a:pt x="3536" y="9051"/>
                    <a:pt x="4036" y="7016"/>
                    <a:pt x="4103" y="4981"/>
                  </a:cubicBezTo>
                  <a:cubicBezTo>
                    <a:pt x="4170" y="4014"/>
                    <a:pt x="4070" y="2980"/>
                    <a:pt x="3736" y="2013"/>
                  </a:cubicBezTo>
                  <a:cubicBezTo>
                    <a:pt x="3536" y="1312"/>
                    <a:pt x="3136" y="578"/>
                    <a:pt x="2435" y="211"/>
                  </a:cubicBezTo>
                  <a:cubicBezTo>
                    <a:pt x="2178" y="75"/>
                    <a:pt x="1886" y="1"/>
                    <a:pt x="1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019;p43"/>
            <p:cNvSpPr/>
            <p:nvPr/>
          </p:nvSpPr>
          <p:spPr>
            <a:xfrm>
              <a:off x="4091675" y="2557100"/>
              <a:ext cx="440100" cy="94400"/>
            </a:xfrm>
            <a:custGeom>
              <a:avLst/>
              <a:gdLst/>
              <a:ahLst/>
              <a:cxnLst/>
              <a:rect l="l" t="t" r="r" b="b"/>
              <a:pathLst>
                <a:path w="17604" h="3776" extrusionOk="0">
                  <a:moveTo>
                    <a:pt x="13532" y="0"/>
                  </a:moveTo>
                  <a:cubicBezTo>
                    <a:pt x="12880" y="0"/>
                    <a:pt x="12233" y="66"/>
                    <a:pt x="11632" y="141"/>
                  </a:cubicBezTo>
                  <a:cubicBezTo>
                    <a:pt x="11165" y="208"/>
                    <a:pt x="10732" y="341"/>
                    <a:pt x="10298" y="441"/>
                  </a:cubicBezTo>
                  <a:cubicBezTo>
                    <a:pt x="9831" y="541"/>
                    <a:pt x="9331" y="541"/>
                    <a:pt x="8864" y="675"/>
                  </a:cubicBezTo>
                  <a:cubicBezTo>
                    <a:pt x="7963" y="975"/>
                    <a:pt x="6996" y="1208"/>
                    <a:pt x="6062" y="1475"/>
                  </a:cubicBezTo>
                  <a:cubicBezTo>
                    <a:pt x="4955" y="1771"/>
                    <a:pt x="3837" y="1951"/>
                    <a:pt x="2708" y="1951"/>
                  </a:cubicBezTo>
                  <a:cubicBezTo>
                    <a:pt x="1930" y="1951"/>
                    <a:pt x="1146" y="1866"/>
                    <a:pt x="357" y="1675"/>
                  </a:cubicBezTo>
                  <a:cubicBezTo>
                    <a:pt x="346" y="1674"/>
                    <a:pt x="336" y="1673"/>
                    <a:pt x="325" y="1673"/>
                  </a:cubicBezTo>
                  <a:cubicBezTo>
                    <a:pt x="112" y="1673"/>
                    <a:pt x="0" y="1979"/>
                    <a:pt x="191" y="2042"/>
                  </a:cubicBezTo>
                  <a:cubicBezTo>
                    <a:pt x="1034" y="2474"/>
                    <a:pt x="1924" y="2628"/>
                    <a:pt x="2819" y="2628"/>
                  </a:cubicBezTo>
                  <a:cubicBezTo>
                    <a:pt x="3446" y="2628"/>
                    <a:pt x="4075" y="2552"/>
                    <a:pt x="4694" y="2442"/>
                  </a:cubicBezTo>
                  <a:cubicBezTo>
                    <a:pt x="6128" y="2176"/>
                    <a:pt x="7463" y="1642"/>
                    <a:pt x="8830" y="1208"/>
                  </a:cubicBezTo>
                  <a:cubicBezTo>
                    <a:pt x="9197" y="1142"/>
                    <a:pt x="9497" y="975"/>
                    <a:pt x="9831" y="841"/>
                  </a:cubicBezTo>
                  <a:cubicBezTo>
                    <a:pt x="10164" y="741"/>
                    <a:pt x="10565" y="641"/>
                    <a:pt x="10965" y="574"/>
                  </a:cubicBezTo>
                  <a:cubicBezTo>
                    <a:pt x="11432" y="486"/>
                    <a:pt x="11899" y="456"/>
                    <a:pt x="12386" y="456"/>
                  </a:cubicBezTo>
                  <a:cubicBezTo>
                    <a:pt x="12629" y="456"/>
                    <a:pt x="12878" y="463"/>
                    <a:pt x="13133" y="474"/>
                  </a:cubicBezTo>
                  <a:cubicBezTo>
                    <a:pt x="13800" y="508"/>
                    <a:pt x="14468" y="641"/>
                    <a:pt x="15135" y="841"/>
                  </a:cubicBezTo>
                  <a:cubicBezTo>
                    <a:pt x="15668" y="1075"/>
                    <a:pt x="16502" y="1308"/>
                    <a:pt x="16669" y="1942"/>
                  </a:cubicBezTo>
                  <a:cubicBezTo>
                    <a:pt x="16807" y="2385"/>
                    <a:pt x="16396" y="3033"/>
                    <a:pt x="15928" y="3033"/>
                  </a:cubicBezTo>
                  <a:cubicBezTo>
                    <a:pt x="15831" y="3033"/>
                    <a:pt x="15732" y="3006"/>
                    <a:pt x="15635" y="2943"/>
                  </a:cubicBezTo>
                  <a:cubicBezTo>
                    <a:pt x="15221" y="2684"/>
                    <a:pt x="15449" y="2205"/>
                    <a:pt x="15744" y="2205"/>
                  </a:cubicBezTo>
                  <a:cubicBezTo>
                    <a:pt x="15829" y="2205"/>
                    <a:pt x="15920" y="2245"/>
                    <a:pt x="16002" y="2342"/>
                  </a:cubicBezTo>
                  <a:cubicBezTo>
                    <a:pt x="16061" y="2427"/>
                    <a:pt x="16136" y="2462"/>
                    <a:pt x="16210" y="2462"/>
                  </a:cubicBezTo>
                  <a:cubicBezTo>
                    <a:pt x="16427" y="2462"/>
                    <a:pt x="16643" y="2158"/>
                    <a:pt x="16469" y="1909"/>
                  </a:cubicBezTo>
                  <a:cubicBezTo>
                    <a:pt x="16305" y="1676"/>
                    <a:pt x="16056" y="1578"/>
                    <a:pt x="15797" y="1578"/>
                  </a:cubicBezTo>
                  <a:cubicBezTo>
                    <a:pt x="15425" y="1578"/>
                    <a:pt x="15031" y="1780"/>
                    <a:pt x="14834" y="2076"/>
                  </a:cubicBezTo>
                  <a:cubicBezTo>
                    <a:pt x="14367" y="2743"/>
                    <a:pt x="14968" y="3577"/>
                    <a:pt x="15668" y="3743"/>
                  </a:cubicBezTo>
                  <a:cubicBezTo>
                    <a:pt x="15756" y="3765"/>
                    <a:pt x="15845" y="3776"/>
                    <a:pt x="15933" y="3776"/>
                  </a:cubicBezTo>
                  <a:cubicBezTo>
                    <a:pt x="16513" y="3776"/>
                    <a:pt x="17071" y="3326"/>
                    <a:pt x="17303" y="2776"/>
                  </a:cubicBezTo>
                  <a:cubicBezTo>
                    <a:pt x="17603" y="1975"/>
                    <a:pt x="17303" y="1275"/>
                    <a:pt x="16636" y="808"/>
                  </a:cubicBezTo>
                  <a:cubicBezTo>
                    <a:pt x="15718" y="183"/>
                    <a:pt x="14619" y="0"/>
                    <a:pt x="13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20;p43"/>
            <p:cNvSpPr/>
            <p:nvPr/>
          </p:nvSpPr>
          <p:spPr>
            <a:xfrm>
              <a:off x="4094750" y="2262675"/>
              <a:ext cx="129300" cy="311725"/>
            </a:xfrm>
            <a:custGeom>
              <a:avLst/>
              <a:gdLst/>
              <a:ahLst/>
              <a:cxnLst/>
              <a:rect l="l" t="t" r="r" b="b"/>
              <a:pathLst>
                <a:path w="5172" h="12469" extrusionOk="0">
                  <a:moveTo>
                    <a:pt x="3058" y="0"/>
                  </a:moveTo>
                  <a:cubicBezTo>
                    <a:pt x="2673" y="0"/>
                    <a:pt x="2304" y="159"/>
                    <a:pt x="2036" y="510"/>
                  </a:cubicBezTo>
                  <a:cubicBezTo>
                    <a:pt x="1602" y="1010"/>
                    <a:pt x="1435" y="1744"/>
                    <a:pt x="1836" y="2278"/>
                  </a:cubicBezTo>
                  <a:cubicBezTo>
                    <a:pt x="2049" y="2597"/>
                    <a:pt x="2438" y="2835"/>
                    <a:pt x="2823" y="2835"/>
                  </a:cubicBezTo>
                  <a:cubicBezTo>
                    <a:pt x="3040" y="2835"/>
                    <a:pt x="3256" y="2759"/>
                    <a:pt x="3437" y="2578"/>
                  </a:cubicBezTo>
                  <a:cubicBezTo>
                    <a:pt x="3870" y="2178"/>
                    <a:pt x="3804" y="1410"/>
                    <a:pt x="3270" y="1177"/>
                  </a:cubicBezTo>
                  <a:cubicBezTo>
                    <a:pt x="3223" y="1154"/>
                    <a:pt x="3178" y="1143"/>
                    <a:pt x="3136" y="1143"/>
                  </a:cubicBezTo>
                  <a:cubicBezTo>
                    <a:pt x="2874" y="1143"/>
                    <a:pt x="2716" y="1534"/>
                    <a:pt x="3003" y="1677"/>
                  </a:cubicBezTo>
                  <a:cubicBezTo>
                    <a:pt x="3237" y="1777"/>
                    <a:pt x="3070" y="2111"/>
                    <a:pt x="2836" y="2111"/>
                  </a:cubicBezTo>
                  <a:cubicBezTo>
                    <a:pt x="2503" y="2111"/>
                    <a:pt x="2336" y="1777"/>
                    <a:pt x="2336" y="1544"/>
                  </a:cubicBezTo>
                  <a:cubicBezTo>
                    <a:pt x="2336" y="1244"/>
                    <a:pt x="2536" y="877"/>
                    <a:pt x="2770" y="710"/>
                  </a:cubicBezTo>
                  <a:cubicBezTo>
                    <a:pt x="2867" y="641"/>
                    <a:pt x="2974" y="613"/>
                    <a:pt x="3081" y="613"/>
                  </a:cubicBezTo>
                  <a:cubicBezTo>
                    <a:pt x="3340" y="613"/>
                    <a:pt x="3605" y="778"/>
                    <a:pt x="3770" y="943"/>
                  </a:cubicBezTo>
                  <a:cubicBezTo>
                    <a:pt x="4871" y="1944"/>
                    <a:pt x="4104" y="3879"/>
                    <a:pt x="3537" y="4946"/>
                  </a:cubicBezTo>
                  <a:cubicBezTo>
                    <a:pt x="2269" y="7315"/>
                    <a:pt x="1" y="9316"/>
                    <a:pt x="1" y="12218"/>
                  </a:cubicBezTo>
                  <a:cubicBezTo>
                    <a:pt x="1" y="12385"/>
                    <a:pt x="109" y="12468"/>
                    <a:pt x="226" y="12468"/>
                  </a:cubicBezTo>
                  <a:cubicBezTo>
                    <a:pt x="343" y="12468"/>
                    <a:pt x="468" y="12385"/>
                    <a:pt x="501" y="12218"/>
                  </a:cubicBezTo>
                  <a:cubicBezTo>
                    <a:pt x="568" y="8949"/>
                    <a:pt x="3737" y="6881"/>
                    <a:pt x="4671" y="3912"/>
                  </a:cubicBezTo>
                  <a:cubicBezTo>
                    <a:pt x="5071" y="2611"/>
                    <a:pt x="5171" y="843"/>
                    <a:pt x="3770" y="176"/>
                  </a:cubicBezTo>
                  <a:cubicBezTo>
                    <a:pt x="3541" y="61"/>
                    <a:pt x="3296" y="0"/>
                    <a:pt x="3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21;p43"/>
            <p:cNvSpPr/>
            <p:nvPr/>
          </p:nvSpPr>
          <p:spPr>
            <a:xfrm>
              <a:off x="4104775" y="2475050"/>
              <a:ext cx="311900" cy="116625"/>
            </a:xfrm>
            <a:custGeom>
              <a:avLst/>
              <a:gdLst/>
              <a:ahLst/>
              <a:cxnLst/>
              <a:rect l="l" t="t" r="r" b="b"/>
              <a:pathLst>
                <a:path w="12476" h="4665" extrusionOk="0">
                  <a:moveTo>
                    <a:pt x="10363" y="0"/>
                  </a:moveTo>
                  <a:cubicBezTo>
                    <a:pt x="9575" y="0"/>
                    <a:pt x="8738" y="322"/>
                    <a:pt x="8073" y="654"/>
                  </a:cubicBezTo>
                  <a:cubicBezTo>
                    <a:pt x="6838" y="1421"/>
                    <a:pt x="5804" y="2422"/>
                    <a:pt x="4570" y="3223"/>
                  </a:cubicBezTo>
                  <a:cubicBezTo>
                    <a:pt x="3581" y="3873"/>
                    <a:pt x="2389" y="4341"/>
                    <a:pt x="1184" y="4341"/>
                  </a:cubicBezTo>
                  <a:cubicBezTo>
                    <a:pt x="845" y="4341"/>
                    <a:pt x="504" y="4304"/>
                    <a:pt x="167" y="4223"/>
                  </a:cubicBezTo>
                  <a:cubicBezTo>
                    <a:pt x="34" y="4223"/>
                    <a:pt x="0" y="4390"/>
                    <a:pt x="134" y="4424"/>
                  </a:cubicBezTo>
                  <a:cubicBezTo>
                    <a:pt x="625" y="4587"/>
                    <a:pt x="1129" y="4665"/>
                    <a:pt x="1635" y="4665"/>
                  </a:cubicBezTo>
                  <a:cubicBezTo>
                    <a:pt x="2263" y="4665"/>
                    <a:pt x="2893" y="4545"/>
                    <a:pt x="3503" y="4323"/>
                  </a:cubicBezTo>
                  <a:cubicBezTo>
                    <a:pt x="4503" y="3957"/>
                    <a:pt x="5371" y="3423"/>
                    <a:pt x="6238" y="2822"/>
                  </a:cubicBezTo>
                  <a:cubicBezTo>
                    <a:pt x="7072" y="2255"/>
                    <a:pt x="7906" y="1555"/>
                    <a:pt x="8873" y="1088"/>
                  </a:cubicBezTo>
                  <a:cubicBezTo>
                    <a:pt x="9296" y="894"/>
                    <a:pt x="9905" y="682"/>
                    <a:pt x="10459" y="682"/>
                  </a:cubicBezTo>
                  <a:cubicBezTo>
                    <a:pt x="10954" y="682"/>
                    <a:pt x="11406" y="851"/>
                    <a:pt x="11642" y="1355"/>
                  </a:cubicBezTo>
                  <a:cubicBezTo>
                    <a:pt x="11809" y="1722"/>
                    <a:pt x="11675" y="2355"/>
                    <a:pt x="11208" y="2422"/>
                  </a:cubicBezTo>
                  <a:cubicBezTo>
                    <a:pt x="11174" y="2428"/>
                    <a:pt x="11140" y="2431"/>
                    <a:pt x="11106" y="2431"/>
                  </a:cubicBezTo>
                  <a:cubicBezTo>
                    <a:pt x="10941" y="2431"/>
                    <a:pt x="10785" y="2366"/>
                    <a:pt x="10675" y="2255"/>
                  </a:cubicBezTo>
                  <a:cubicBezTo>
                    <a:pt x="10512" y="2039"/>
                    <a:pt x="10613" y="1692"/>
                    <a:pt x="10834" y="1692"/>
                  </a:cubicBezTo>
                  <a:cubicBezTo>
                    <a:pt x="10886" y="1692"/>
                    <a:pt x="10945" y="1711"/>
                    <a:pt x="11008" y="1755"/>
                  </a:cubicBezTo>
                  <a:cubicBezTo>
                    <a:pt x="11053" y="1793"/>
                    <a:pt x="11100" y="1810"/>
                    <a:pt x="11145" y="1810"/>
                  </a:cubicBezTo>
                  <a:cubicBezTo>
                    <a:pt x="11337" y="1810"/>
                    <a:pt x="11497" y="1517"/>
                    <a:pt x="11308" y="1355"/>
                  </a:cubicBezTo>
                  <a:cubicBezTo>
                    <a:pt x="11152" y="1226"/>
                    <a:pt x="10986" y="1171"/>
                    <a:pt x="10827" y="1171"/>
                  </a:cubicBezTo>
                  <a:cubicBezTo>
                    <a:pt x="10409" y="1171"/>
                    <a:pt x="10041" y="1553"/>
                    <a:pt x="10041" y="1988"/>
                  </a:cubicBezTo>
                  <a:cubicBezTo>
                    <a:pt x="10041" y="2589"/>
                    <a:pt x="10608" y="2956"/>
                    <a:pt x="11142" y="2956"/>
                  </a:cubicBezTo>
                  <a:cubicBezTo>
                    <a:pt x="11675" y="2956"/>
                    <a:pt x="12142" y="2622"/>
                    <a:pt x="12309" y="2122"/>
                  </a:cubicBezTo>
                  <a:cubicBezTo>
                    <a:pt x="12476" y="1588"/>
                    <a:pt x="12309" y="1021"/>
                    <a:pt x="11875" y="587"/>
                  </a:cubicBezTo>
                  <a:cubicBezTo>
                    <a:pt x="11448" y="160"/>
                    <a:pt x="10918" y="0"/>
                    <a:pt x="10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2;p43"/>
            <p:cNvSpPr/>
            <p:nvPr/>
          </p:nvSpPr>
          <p:spPr>
            <a:xfrm>
              <a:off x="4002200" y="2575925"/>
              <a:ext cx="120950" cy="100625"/>
            </a:xfrm>
            <a:custGeom>
              <a:avLst/>
              <a:gdLst/>
              <a:ahLst/>
              <a:cxnLst/>
              <a:rect l="l" t="t" r="r" b="b"/>
              <a:pathLst>
                <a:path w="4838" h="4025" extrusionOk="0">
                  <a:moveTo>
                    <a:pt x="2962" y="1339"/>
                  </a:moveTo>
                  <a:cubicBezTo>
                    <a:pt x="3020" y="1339"/>
                    <a:pt x="3078" y="1344"/>
                    <a:pt x="3136" y="1356"/>
                  </a:cubicBezTo>
                  <a:cubicBezTo>
                    <a:pt x="3036" y="1723"/>
                    <a:pt x="2769" y="2090"/>
                    <a:pt x="2469" y="2357"/>
                  </a:cubicBezTo>
                  <a:cubicBezTo>
                    <a:pt x="2202" y="2657"/>
                    <a:pt x="1868" y="2857"/>
                    <a:pt x="1501" y="3057"/>
                  </a:cubicBezTo>
                  <a:cubicBezTo>
                    <a:pt x="1301" y="3191"/>
                    <a:pt x="1034" y="3424"/>
                    <a:pt x="734" y="3424"/>
                  </a:cubicBezTo>
                  <a:cubicBezTo>
                    <a:pt x="1068" y="2757"/>
                    <a:pt x="1568" y="2090"/>
                    <a:pt x="2202" y="1656"/>
                  </a:cubicBezTo>
                  <a:cubicBezTo>
                    <a:pt x="2422" y="1463"/>
                    <a:pt x="2688" y="1339"/>
                    <a:pt x="2962" y="1339"/>
                  </a:cubicBezTo>
                  <a:close/>
                  <a:moveTo>
                    <a:pt x="3243" y="0"/>
                  </a:moveTo>
                  <a:cubicBezTo>
                    <a:pt x="3109" y="0"/>
                    <a:pt x="2977" y="137"/>
                    <a:pt x="3069" y="322"/>
                  </a:cubicBezTo>
                  <a:cubicBezTo>
                    <a:pt x="3136" y="489"/>
                    <a:pt x="3169" y="655"/>
                    <a:pt x="3169" y="822"/>
                  </a:cubicBezTo>
                  <a:cubicBezTo>
                    <a:pt x="3105" y="812"/>
                    <a:pt x="3041" y="808"/>
                    <a:pt x="2976" y="808"/>
                  </a:cubicBezTo>
                  <a:cubicBezTo>
                    <a:pt x="2600" y="808"/>
                    <a:pt x="2214" y="967"/>
                    <a:pt x="1902" y="1222"/>
                  </a:cubicBezTo>
                  <a:cubicBezTo>
                    <a:pt x="1101" y="1756"/>
                    <a:pt x="501" y="2657"/>
                    <a:pt x="100" y="3524"/>
                  </a:cubicBezTo>
                  <a:cubicBezTo>
                    <a:pt x="0" y="3658"/>
                    <a:pt x="67" y="3791"/>
                    <a:pt x="167" y="3891"/>
                  </a:cubicBezTo>
                  <a:cubicBezTo>
                    <a:pt x="316" y="3987"/>
                    <a:pt x="468" y="4025"/>
                    <a:pt x="620" y="4025"/>
                  </a:cubicBezTo>
                  <a:cubicBezTo>
                    <a:pt x="946" y="4025"/>
                    <a:pt x="1273" y="3850"/>
                    <a:pt x="1568" y="3691"/>
                  </a:cubicBezTo>
                  <a:cubicBezTo>
                    <a:pt x="2002" y="3424"/>
                    <a:pt x="2469" y="3157"/>
                    <a:pt x="2836" y="2757"/>
                  </a:cubicBezTo>
                  <a:cubicBezTo>
                    <a:pt x="3169" y="2423"/>
                    <a:pt x="3469" y="1990"/>
                    <a:pt x="3603" y="1489"/>
                  </a:cubicBezTo>
                  <a:cubicBezTo>
                    <a:pt x="3851" y="1539"/>
                    <a:pt x="4080" y="1625"/>
                    <a:pt x="4333" y="1625"/>
                  </a:cubicBezTo>
                  <a:cubicBezTo>
                    <a:pt x="4420" y="1625"/>
                    <a:pt x="4509" y="1615"/>
                    <a:pt x="4604" y="1589"/>
                  </a:cubicBezTo>
                  <a:cubicBezTo>
                    <a:pt x="4804" y="1523"/>
                    <a:pt x="4837" y="1156"/>
                    <a:pt x="4604" y="1156"/>
                  </a:cubicBezTo>
                  <a:cubicBezTo>
                    <a:pt x="4270" y="1089"/>
                    <a:pt x="3970" y="989"/>
                    <a:pt x="3636" y="889"/>
                  </a:cubicBezTo>
                  <a:cubicBezTo>
                    <a:pt x="3603" y="655"/>
                    <a:pt x="3570" y="355"/>
                    <a:pt x="3403" y="88"/>
                  </a:cubicBezTo>
                  <a:cubicBezTo>
                    <a:pt x="3362" y="27"/>
                    <a:pt x="3302" y="0"/>
                    <a:pt x="3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23;p43"/>
            <p:cNvSpPr/>
            <p:nvPr/>
          </p:nvSpPr>
          <p:spPr>
            <a:xfrm>
              <a:off x="4029725" y="2251150"/>
              <a:ext cx="75900" cy="113300"/>
            </a:xfrm>
            <a:custGeom>
              <a:avLst/>
              <a:gdLst/>
              <a:ahLst/>
              <a:cxnLst/>
              <a:rect l="l" t="t" r="r" b="b"/>
              <a:pathLst>
                <a:path w="3036" h="4532" extrusionOk="0">
                  <a:moveTo>
                    <a:pt x="692" y="452"/>
                  </a:moveTo>
                  <a:cubicBezTo>
                    <a:pt x="724" y="452"/>
                    <a:pt x="760" y="458"/>
                    <a:pt x="801" y="470"/>
                  </a:cubicBezTo>
                  <a:cubicBezTo>
                    <a:pt x="1134" y="537"/>
                    <a:pt x="1368" y="871"/>
                    <a:pt x="1601" y="1137"/>
                  </a:cubicBezTo>
                  <a:cubicBezTo>
                    <a:pt x="1801" y="1404"/>
                    <a:pt x="2002" y="1738"/>
                    <a:pt x="2135" y="2138"/>
                  </a:cubicBezTo>
                  <a:cubicBezTo>
                    <a:pt x="2302" y="2505"/>
                    <a:pt x="2469" y="2905"/>
                    <a:pt x="2535" y="3339"/>
                  </a:cubicBezTo>
                  <a:cubicBezTo>
                    <a:pt x="2268" y="3206"/>
                    <a:pt x="1968" y="3139"/>
                    <a:pt x="1701" y="2972"/>
                  </a:cubicBezTo>
                  <a:cubicBezTo>
                    <a:pt x="1434" y="2805"/>
                    <a:pt x="1134" y="2538"/>
                    <a:pt x="934" y="2238"/>
                  </a:cubicBezTo>
                  <a:cubicBezTo>
                    <a:pt x="701" y="1971"/>
                    <a:pt x="534" y="1571"/>
                    <a:pt x="500" y="1204"/>
                  </a:cubicBezTo>
                  <a:cubicBezTo>
                    <a:pt x="470" y="993"/>
                    <a:pt x="385" y="452"/>
                    <a:pt x="692" y="452"/>
                  </a:cubicBezTo>
                  <a:close/>
                  <a:moveTo>
                    <a:pt x="665" y="0"/>
                  </a:moveTo>
                  <a:cubicBezTo>
                    <a:pt x="644" y="0"/>
                    <a:pt x="622" y="1"/>
                    <a:pt x="601" y="3"/>
                  </a:cubicBezTo>
                  <a:cubicBezTo>
                    <a:pt x="267" y="37"/>
                    <a:pt x="134" y="337"/>
                    <a:pt x="100" y="637"/>
                  </a:cubicBezTo>
                  <a:cubicBezTo>
                    <a:pt x="0" y="1338"/>
                    <a:pt x="300" y="2071"/>
                    <a:pt x="667" y="2639"/>
                  </a:cubicBezTo>
                  <a:cubicBezTo>
                    <a:pt x="1134" y="3239"/>
                    <a:pt x="1868" y="3706"/>
                    <a:pt x="2635" y="3806"/>
                  </a:cubicBezTo>
                  <a:cubicBezTo>
                    <a:pt x="2635" y="4006"/>
                    <a:pt x="2669" y="4206"/>
                    <a:pt x="2635" y="4406"/>
                  </a:cubicBezTo>
                  <a:cubicBezTo>
                    <a:pt x="2635" y="4487"/>
                    <a:pt x="2709" y="4531"/>
                    <a:pt x="2774" y="4531"/>
                  </a:cubicBezTo>
                  <a:cubicBezTo>
                    <a:pt x="2817" y="4531"/>
                    <a:pt x="2856" y="4513"/>
                    <a:pt x="2869" y="4473"/>
                  </a:cubicBezTo>
                  <a:cubicBezTo>
                    <a:pt x="3036" y="3706"/>
                    <a:pt x="2902" y="2972"/>
                    <a:pt x="2635" y="2238"/>
                  </a:cubicBezTo>
                  <a:cubicBezTo>
                    <a:pt x="2469" y="1871"/>
                    <a:pt x="2302" y="1538"/>
                    <a:pt x="2068" y="1204"/>
                  </a:cubicBezTo>
                  <a:cubicBezTo>
                    <a:pt x="1935" y="904"/>
                    <a:pt x="1735" y="637"/>
                    <a:pt x="1501" y="404"/>
                  </a:cubicBezTo>
                  <a:cubicBezTo>
                    <a:pt x="1252" y="216"/>
                    <a:pt x="973" y="0"/>
                    <a:pt x="6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24;p43"/>
            <p:cNvSpPr/>
            <p:nvPr/>
          </p:nvSpPr>
          <p:spPr>
            <a:xfrm>
              <a:off x="4007200" y="2345075"/>
              <a:ext cx="83925" cy="99150"/>
            </a:xfrm>
            <a:custGeom>
              <a:avLst/>
              <a:gdLst/>
              <a:ahLst/>
              <a:cxnLst/>
              <a:rect l="l" t="t" r="r" b="b"/>
              <a:pathLst>
                <a:path w="3357" h="3966" extrusionOk="0">
                  <a:moveTo>
                    <a:pt x="699" y="424"/>
                  </a:moveTo>
                  <a:cubicBezTo>
                    <a:pt x="876" y="424"/>
                    <a:pt x="1076" y="574"/>
                    <a:pt x="1201" y="649"/>
                  </a:cubicBezTo>
                  <a:cubicBezTo>
                    <a:pt x="1602" y="983"/>
                    <a:pt x="1935" y="1550"/>
                    <a:pt x="2235" y="1984"/>
                  </a:cubicBezTo>
                  <a:cubicBezTo>
                    <a:pt x="2436" y="2417"/>
                    <a:pt x="2602" y="2818"/>
                    <a:pt x="2769" y="3285"/>
                  </a:cubicBezTo>
                  <a:cubicBezTo>
                    <a:pt x="2335" y="3218"/>
                    <a:pt x="1868" y="2884"/>
                    <a:pt x="1502" y="2584"/>
                  </a:cubicBezTo>
                  <a:cubicBezTo>
                    <a:pt x="1068" y="2251"/>
                    <a:pt x="668" y="1750"/>
                    <a:pt x="501" y="1250"/>
                  </a:cubicBezTo>
                  <a:cubicBezTo>
                    <a:pt x="401" y="1050"/>
                    <a:pt x="334" y="649"/>
                    <a:pt x="534" y="483"/>
                  </a:cubicBezTo>
                  <a:cubicBezTo>
                    <a:pt x="584" y="441"/>
                    <a:pt x="641" y="424"/>
                    <a:pt x="699" y="424"/>
                  </a:cubicBezTo>
                  <a:close/>
                  <a:moveTo>
                    <a:pt x="799" y="0"/>
                  </a:moveTo>
                  <a:cubicBezTo>
                    <a:pt x="663" y="0"/>
                    <a:pt x="526" y="27"/>
                    <a:pt x="401" y="82"/>
                  </a:cubicBezTo>
                  <a:cubicBezTo>
                    <a:pt x="101" y="249"/>
                    <a:pt x="0" y="616"/>
                    <a:pt x="0" y="950"/>
                  </a:cubicBezTo>
                  <a:cubicBezTo>
                    <a:pt x="34" y="1650"/>
                    <a:pt x="501" y="2284"/>
                    <a:pt x="934" y="2784"/>
                  </a:cubicBezTo>
                  <a:cubicBezTo>
                    <a:pt x="1201" y="3085"/>
                    <a:pt x="1535" y="3285"/>
                    <a:pt x="1835" y="3485"/>
                  </a:cubicBezTo>
                  <a:cubicBezTo>
                    <a:pt x="2101" y="3671"/>
                    <a:pt x="2410" y="3857"/>
                    <a:pt x="2710" y="3857"/>
                  </a:cubicBezTo>
                  <a:cubicBezTo>
                    <a:pt x="2786" y="3857"/>
                    <a:pt x="2862" y="3845"/>
                    <a:pt x="2936" y="3818"/>
                  </a:cubicBezTo>
                  <a:cubicBezTo>
                    <a:pt x="2975" y="3923"/>
                    <a:pt x="3050" y="3966"/>
                    <a:pt x="3124" y="3966"/>
                  </a:cubicBezTo>
                  <a:cubicBezTo>
                    <a:pt x="3241" y="3966"/>
                    <a:pt x="3357" y="3861"/>
                    <a:pt x="3336" y="3718"/>
                  </a:cubicBezTo>
                  <a:cubicBezTo>
                    <a:pt x="3203" y="2984"/>
                    <a:pt x="2936" y="2317"/>
                    <a:pt x="2602" y="1717"/>
                  </a:cubicBezTo>
                  <a:cubicBezTo>
                    <a:pt x="2436" y="1417"/>
                    <a:pt x="2235" y="1116"/>
                    <a:pt x="2035" y="816"/>
                  </a:cubicBezTo>
                  <a:cubicBezTo>
                    <a:pt x="1835" y="583"/>
                    <a:pt x="1602" y="316"/>
                    <a:pt x="1335" y="149"/>
                  </a:cubicBezTo>
                  <a:cubicBezTo>
                    <a:pt x="1179" y="52"/>
                    <a:pt x="990" y="0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25;p43"/>
            <p:cNvSpPr/>
            <p:nvPr/>
          </p:nvSpPr>
          <p:spPr>
            <a:xfrm>
              <a:off x="3985525" y="2447050"/>
              <a:ext cx="94025" cy="61875"/>
            </a:xfrm>
            <a:custGeom>
              <a:avLst/>
              <a:gdLst/>
              <a:ahLst/>
              <a:cxnLst/>
              <a:rect l="l" t="t" r="r" b="b"/>
              <a:pathLst>
                <a:path w="3761" h="2475" extrusionOk="0">
                  <a:moveTo>
                    <a:pt x="729" y="451"/>
                  </a:moveTo>
                  <a:cubicBezTo>
                    <a:pt x="786" y="451"/>
                    <a:pt x="844" y="473"/>
                    <a:pt x="901" y="473"/>
                  </a:cubicBezTo>
                  <a:cubicBezTo>
                    <a:pt x="1401" y="507"/>
                    <a:pt x="1868" y="740"/>
                    <a:pt x="2235" y="1007"/>
                  </a:cubicBezTo>
                  <a:cubicBezTo>
                    <a:pt x="2535" y="1207"/>
                    <a:pt x="2802" y="1507"/>
                    <a:pt x="3069" y="1741"/>
                  </a:cubicBezTo>
                  <a:cubicBezTo>
                    <a:pt x="2902" y="1808"/>
                    <a:pt x="2735" y="1808"/>
                    <a:pt x="2569" y="1841"/>
                  </a:cubicBezTo>
                  <a:cubicBezTo>
                    <a:pt x="2302" y="1874"/>
                    <a:pt x="2068" y="1874"/>
                    <a:pt x="1801" y="1874"/>
                  </a:cubicBezTo>
                  <a:cubicBezTo>
                    <a:pt x="1401" y="1841"/>
                    <a:pt x="934" y="1674"/>
                    <a:pt x="701" y="1307"/>
                  </a:cubicBezTo>
                  <a:cubicBezTo>
                    <a:pt x="601" y="1140"/>
                    <a:pt x="534" y="974"/>
                    <a:pt x="534" y="740"/>
                  </a:cubicBezTo>
                  <a:cubicBezTo>
                    <a:pt x="534" y="673"/>
                    <a:pt x="567" y="540"/>
                    <a:pt x="601" y="507"/>
                  </a:cubicBezTo>
                  <a:cubicBezTo>
                    <a:pt x="644" y="464"/>
                    <a:pt x="686" y="451"/>
                    <a:pt x="729" y="451"/>
                  </a:cubicBezTo>
                  <a:close/>
                  <a:moveTo>
                    <a:pt x="719" y="0"/>
                  </a:moveTo>
                  <a:cubicBezTo>
                    <a:pt x="446" y="0"/>
                    <a:pt x="251" y="113"/>
                    <a:pt x="134" y="407"/>
                  </a:cubicBezTo>
                  <a:cubicBezTo>
                    <a:pt x="0" y="673"/>
                    <a:pt x="0" y="974"/>
                    <a:pt x="100" y="1207"/>
                  </a:cubicBezTo>
                  <a:cubicBezTo>
                    <a:pt x="267" y="1808"/>
                    <a:pt x="767" y="2174"/>
                    <a:pt x="1301" y="2341"/>
                  </a:cubicBezTo>
                  <a:cubicBezTo>
                    <a:pt x="1635" y="2475"/>
                    <a:pt x="2002" y="2475"/>
                    <a:pt x="2335" y="2475"/>
                  </a:cubicBezTo>
                  <a:cubicBezTo>
                    <a:pt x="2735" y="2475"/>
                    <a:pt x="3136" y="2408"/>
                    <a:pt x="3469" y="2308"/>
                  </a:cubicBezTo>
                  <a:cubicBezTo>
                    <a:pt x="3487" y="2312"/>
                    <a:pt x="3506" y="2314"/>
                    <a:pt x="3524" y="2314"/>
                  </a:cubicBezTo>
                  <a:cubicBezTo>
                    <a:pt x="3643" y="2314"/>
                    <a:pt x="3761" y="2228"/>
                    <a:pt x="3703" y="2141"/>
                  </a:cubicBezTo>
                  <a:lnTo>
                    <a:pt x="3636" y="2074"/>
                  </a:lnTo>
                  <a:cubicBezTo>
                    <a:pt x="3636" y="1908"/>
                    <a:pt x="3569" y="1741"/>
                    <a:pt x="3403" y="1741"/>
                  </a:cubicBezTo>
                  <a:cubicBezTo>
                    <a:pt x="2769" y="907"/>
                    <a:pt x="1935" y="140"/>
                    <a:pt x="834" y="6"/>
                  </a:cubicBezTo>
                  <a:cubicBezTo>
                    <a:pt x="794" y="2"/>
                    <a:pt x="756" y="0"/>
                    <a:pt x="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26;p43"/>
            <p:cNvSpPr/>
            <p:nvPr/>
          </p:nvSpPr>
          <p:spPr>
            <a:xfrm>
              <a:off x="3979675" y="2520750"/>
              <a:ext cx="110250" cy="60325"/>
            </a:xfrm>
            <a:custGeom>
              <a:avLst/>
              <a:gdLst/>
              <a:ahLst/>
              <a:cxnLst/>
              <a:rect l="l" t="t" r="r" b="b"/>
              <a:pathLst>
                <a:path w="4410" h="2413" extrusionOk="0">
                  <a:moveTo>
                    <a:pt x="670" y="483"/>
                  </a:moveTo>
                  <a:cubicBezTo>
                    <a:pt x="779" y="483"/>
                    <a:pt x="912" y="527"/>
                    <a:pt x="1001" y="527"/>
                  </a:cubicBezTo>
                  <a:cubicBezTo>
                    <a:pt x="1168" y="561"/>
                    <a:pt x="1335" y="594"/>
                    <a:pt x="1535" y="627"/>
                  </a:cubicBezTo>
                  <a:cubicBezTo>
                    <a:pt x="1869" y="728"/>
                    <a:pt x="2169" y="894"/>
                    <a:pt x="2502" y="1061"/>
                  </a:cubicBezTo>
                  <a:lnTo>
                    <a:pt x="3370" y="1561"/>
                  </a:lnTo>
                  <a:cubicBezTo>
                    <a:pt x="3503" y="1628"/>
                    <a:pt x="3603" y="1695"/>
                    <a:pt x="3703" y="1762"/>
                  </a:cubicBezTo>
                  <a:lnTo>
                    <a:pt x="3637" y="1762"/>
                  </a:lnTo>
                  <a:cubicBezTo>
                    <a:pt x="3370" y="1762"/>
                    <a:pt x="3170" y="1762"/>
                    <a:pt x="2969" y="1728"/>
                  </a:cubicBezTo>
                  <a:cubicBezTo>
                    <a:pt x="2636" y="1695"/>
                    <a:pt x="2269" y="1628"/>
                    <a:pt x="1935" y="1561"/>
                  </a:cubicBezTo>
                  <a:cubicBezTo>
                    <a:pt x="1568" y="1461"/>
                    <a:pt x="1302" y="1361"/>
                    <a:pt x="1001" y="1128"/>
                  </a:cubicBezTo>
                  <a:cubicBezTo>
                    <a:pt x="868" y="1061"/>
                    <a:pt x="334" y="761"/>
                    <a:pt x="534" y="527"/>
                  </a:cubicBezTo>
                  <a:cubicBezTo>
                    <a:pt x="568" y="494"/>
                    <a:pt x="616" y="483"/>
                    <a:pt x="670" y="483"/>
                  </a:cubicBezTo>
                  <a:close/>
                  <a:moveTo>
                    <a:pt x="667" y="0"/>
                  </a:moveTo>
                  <a:cubicBezTo>
                    <a:pt x="530" y="0"/>
                    <a:pt x="400" y="23"/>
                    <a:pt x="301" y="94"/>
                  </a:cubicBezTo>
                  <a:cubicBezTo>
                    <a:pt x="101" y="261"/>
                    <a:pt x="1" y="561"/>
                    <a:pt x="101" y="794"/>
                  </a:cubicBezTo>
                  <a:cubicBezTo>
                    <a:pt x="201" y="1094"/>
                    <a:pt x="501" y="1295"/>
                    <a:pt x="768" y="1495"/>
                  </a:cubicBezTo>
                  <a:cubicBezTo>
                    <a:pt x="1035" y="1662"/>
                    <a:pt x="1335" y="1828"/>
                    <a:pt x="1669" y="1962"/>
                  </a:cubicBezTo>
                  <a:cubicBezTo>
                    <a:pt x="2035" y="2095"/>
                    <a:pt x="2469" y="2162"/>
                    <a:pt x="2836" y="2262"/>
                  </a:cubicBezTo>
                  <a:lnTo>
                    <a:pt x="3470" y="2395"/>
                  </a:lnTo>
                  <a:cubicBezTo>
                    <a:pt x="3532" y="2406"/>
                    <a:pt x="3594" y="2413"/>
                    <a:pt x="3654" y="2413"/>
                  </a:cubicBezTo>
                  <a:cubicBezTo>
                    <a:pt x="3790" y="2413"/>
                    <a:pt x="3922" y="2377"/>
                    <a:pt x="4037" y="2262"/>
                  </a:cubicBezTo>
                  <a:lnTo>
                    <a:pt x="4037" y="2229"/>
                  </a:lnTo>
                  <a:cubicBezTo>
                    <a:pt x="4051" y="2326"/>
                    <a:pt x="4123" y="2371"/>
                    <a:pt x="4198" y="2371"/>
                  </a:cubicBezTo>
                  <a:cubicBezTo>
                    <a:pt x="4301" y="2371"/>
                    <a:pt x="4409" y="2284"/>
                    <a:pt x="4370" y="2129"/>
                  </a:cubicBezTo>
                  <a:cubicBezTo>
                    <a:pt x="4304" y="1862"/>
                    <a:pt x="4137" y="1628"/>
                    <a:pt x="3937" y="1461"/>
                  </a:cubicBezTo>
                  <a:cubicBezTo>
                    <a:pt x="3670" y="1261"/>
                    <a:pt x="3370" y="1061"/>
                    <a:pt x="3103" y="894"/>
                  </a:cubicBezTo>
                  <a:cubicBezTo>
                    <a:pt x="2502" y="527"/>
                    <a:pt x="1869" y="227"/>
                    <a:pt x="1202" y="60"/>
                  </a:cubicBezTo>
                  <a:cubicBezTo>
                    <a:pt x="1048" y="41"/>
                    <a:pt x="851" y="0"/>
                    <a:pt x="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27;p43"/>
            <p:cNvSpPr/>
            <p:nvPr/>
          </p:nvSpPr>
          <p:spPr>
            <a:xfrm>
              <a:off x="4371625" y="2562725"/>
              <a:ext cx="73400" cy="83575"/>
            </a:xfrm>
            <a:custGeom>
              <a:avLst/>
              <a:gdLst/>
              <a:ahLst/>
              <a:cxnLst/>
              <a:rect l="l" t="t" r="r" b="b"/>
              <a:pathLst>
                <a:path w="2936" h="3343" extrusionOk="0">
                  <a:moveTo>
                    <a:pt x="501" y="450"/>
                  </a:moveTo>
                  <a:cubicBezTo>
                    <a:pt x="634" y="516"/>
                    <a:pt x="768" y="616"/>
                    <a:pt x="868" y="683"/>
                  </a:cubicBezTo>
                  <a:cubicBezTo>
                    <a:pt x="1068" y="783"/>
                    <a:pt x="1235" y="917"/>
                    <a:pt x="1402" y="1083"/>
                  </a:cubicBezTo>
                  <a:cubicBezTo>
                    <a:pt x="1735" y="1384"/>
                    <a:pt x="2035" y="1717"/>
                    <a:pt x="2202" y="2117"/>
                  </a:cubicBezTo>
                  <a:cubicBezTo>
                    <a:pt x="2302" y="2284"/>
                    <a:pt x="2336" y="2518"/>
                    <a:pt x="2369" y="2718"/>
                  </a:cubicBezTo>
                  <a:cubicBezTo>
                    <a:pt x="2302" y="2684"/>
                    <a:pt x="2235" y="2584"/>
                    <a:pt x="2235" y="2584"/>
                  </a:cubicBezTo>
                  <a:cubicBezTo>
                    <a:pt x="1869" y="2251"/>
                    <a:pt x="1535" y="1917"/>
                    <a:pt x="1268" y="1550"/>
                  </a:cubicBezTo>
                  <a:cubicBezTo>
                    <a:pt x="968" y="1217"/>
                    <a:pt x="701" y="850"/>
                    <a:pt x="501" y="450"/>
                  </a:cubicBezTo>
                  <a:close/>
                  <a:moveTo>
                    <a:pt x="416" y="1"/>
                  </a:moveTo>
                  <a:cubicBezTo>
                    <a:pt x="335" y="1"/>
                    <a:pt x="252" y="15"/>
                    <a:pt x="167" y="49"/>
                  </a:cubicBezTo>
                  <a:cubicBezTo>
                    <a:pt x="34" y="83"/>
                    <a:pt x="1" y="216"/>
                    <a:pt x="34" y="283"/>
                  </a:cubicBezTo>
                  <a:cubicBezTo>
                    <a:pt x="1" y="349"/>
                    <a:pt x="1" y="416"/>
                    <a:pt x="1" y="450"/>
                  </a:cubicBezTo>
                  <a:cubicBezTo>
                    <a:pt x="67" y="1050"/>
                    <a:pt x="468" y="1517"/>
                    <a:pt x="834" y="1951"/>
                  </a:cubicBezTo>
                  <a:cubicBezTo>
                    <a:pt x="1035" y="2184"/>
                    <a:pt x="1201" y="2384"/>
                    <a:pt x="1402" y="2551"/>
                  </a:cubicBezTo>
                  <a:cubicBezTo>
                    <a:pt x="1635" y="2751"/>
                    <a:pt x="1869" y="3018"/>
                    <a:pt x="2135" y="3218"/>
                  </a:cubicBezTo>
                  <a:cubicBezTo>
                    <a:pt x="2230" y="3299"/>
                    <a:pt x="2347" y="3342"/>
                    <a:pt x="2458" y="3342"/>
                  </a:cubicBezTo>
                  <a:cubicBezTo>
                    <a:pt x="2622" y="3342"/>
                    <a:pt x="2776" y="3250"/>
                    <a:pt x="2836" y="3051"/>
                  </a:cubicBezTo>
                  <a:cubicBezTo>
                    <a:pt x="2936" y="2785"/>
                    <a:pt x="2836" y="2518"/>
                    <a:pt x="2803" y="2251"/>
                  </a:cubicBezTo>
                  <a:cubicBezTo>
                    <a:pt x="2636" y="1717"/>
                    <a:pt x="2302" y="1217"/>
                    <a:pt x="1869" y="850"/>
                  </a:cubicBezTo>
                  <a:cubicBezTo>
                    <a:pt x="1635" y="616"/>
                    <a:pt x="1368" y="416"/>
                    <a:pt x="1101" y="249"/>
                  </a:cubicBezTo>
                  <a:cubicBezTo>
                    <a:pt x="878" y="125"/>
                    <a:pt x="654" y="1"/>
                    <a:pt x="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28;p43"/>
            <p:cNvSpPr/>
            <p:nvPr/>
          </p:nvSpPr>
          <p:spPr>
            <a:xfrm>
              <a:off x="4304075" y="2578950"/>
              <a:ext cx="87600" cy="83225"/>
            </a:xfrm>
            <a:custGeom>
              <a:avLst/>
              <a:gdLst/>
              <a:ahLst/>
              <a:cxnLst/>
              <a:rect l="l" t="t" r="r" b="b"/>
              <a:pathLst>
                <a:path w="3504" h="3329" extrusionOk="0">
                  <a:moveTo>
                    <a:pt x="401" y="1"/>
                  </a:moveTo>
                  <a:cubicBezTo>
                    <a:pt x="167" y="1"/>
                    <a:pt x="167" y="401"/>
                    <a:pt x="401" y="434"/>
                  </a:cubicBezTo>
                  <a:cubicBezTo>
                    <a:pt x="868" y="468"/>
                    <a:pt x="1335" y="735"/>
                    <a:pt x="1702" y="1001"/>
                  </a:cubicBezTo>
                  <a:cubicBezTo>
                    <a:pt x="2069" y="1302"/>
                    <a:pt x="2369" y="1635"/>
                    <a:pt x="2569" y="2002"/>
                  </a:cubicBezTo>
                  <a:cubicBezTo>
                    <a:pt x="2669" y="2202"/>
                    <a:pt x="2736" y="2402"/>
                    <a:pt x="2736" y="2603"/>
                  </a:cubicBezTo>
                  <a:lnTo>
                    <a:pt x="2736" y="2636"/>
                  </a:lnTo>
                  <a:cubicBezTo>
                    <a:pt x="2669" y="2603"/>
                    <a:pt x="2569" y="2569"/>
                    <a:pt x="2502" y="2569"/>
                  </a:cubicBezTo>
                  <a:cubicBezTo>
                    <a:pt x="2069" y="2369"/>
                    <a:pt x="1702" y="2102"/>
                    <a:pt x="1402" y="1802"/>
                  </a:cubicBezTo>
                  <a:cubicBezTo>
                    <a:pt x="1035" y="1468"/>
                    <a:pt x="734" y="1068"/>
                    <a:pt x="468" y="601"/>
                  </a:cubicBezTo>
                  <a:cubicBezTo>
                    <a:pt x="420" y="554"/>
                    <a:pt x="357" y="507"/>
                    <a:pt x="276" y="507"/>
                  </a:cubicBezTo>
                  <a:cubicBezTo>
                    <a:pt x="243" y="507"/>
                    <a:pt x="206" y="515"/>
                    <a:pt x="167" y="534"/>
                  </a:cubicBezTo>
                  <a:cubicBezTo>
                    <a:pt x="67" y="568"/>
                    <a:pt x="1" y="701"/>
                    <a:pt x="34" y="768"/>
                  </a:cubicBezTo>
                  <a:cubicBezTo>
                    <a:pt x="468" y="1802"/>
                    <a:pt x="1335" y="2669"/>
                    <a:pt x="2336" y="3203"/>
                  </a:cubicBezTo>
                  <a:cubicBezTo>
                    <a:pt x="2475" y="3280"/>
                    <a:pt x="2636" y="3329"/>
                    <a:pt x="2795" y="3329"/>
                  </a:cubicBezTo>
                  <a:cubicBezTo>
                    <a:pt x="2978" y="3329"/>
                    <a:pt x="3160" y="3264"/>
                    <a:pt x="3303" y="3103"/>
                  </a:cubicBezTo>
                  <a:cubicBezTo>
                    <a:pt x="3503" y="2803"/>
                    <a:pt x="3370" y="2436"/>
                    <a:pt x="3303" y="2136"/>
                  </a:cubicBezTo>
                  <a:cubicBezTo>
                    <a:pt x="3069" y="1602"/>
                    <a:pt x="2703" y="1135"/>
                    <a:pt x="2302" y="768"/>
                  </a:cubicBezTo>
                  <a:cubicBezTo>
                    <a:pt x="1735" y="334"/>
                    <a:pt x="1135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29;p43"/>
            <p:cNvSpPr/>
            <p:nvPr/>
          </p:nvSpPr>
          <p:spPr>
            <a:xfrm>
              <a:off x="4229850" y="2600625"/>
              <a:ext cx="98425" cy="78525"/>
            </a:xfrm>
            <a:custGeom>
              <a:avLst/>
              <a:gdLst/>
              <a:ahLst/>
              <a:cxnLst/>
              <a:rect l="l" t="t" r="r" b="b"/>
              <a:pathLst>
                <a:path w="3937" h="3141" extrusionOk="0">
                  <a:moveTo>
                    <a:pt x="835" y="1"/>
                  </a:moveTo>
                  <a:cubicBezTo>
                    <a:pt x="601" y="1"/>
                    <a:pt x="535" y="368"/>
                    <a:pt x="801" y="401"/>
                  </a:cubicBezTo>
                  <a:cubicBezTo>
                    <a:pt x="1635" y="535"/>
                    <a:pt x="2469" y="1002"/>
                    <a:pt x="2970" y="1736"/>
                  </a:cubicBezTo>
                  <a:cubicBezTo>
                    <a:pt x="3103" y="1902"/>
                    <a:pt x="3170" y="2102"/>
                    <a:pt x="3236" y="2336"/>
                  </a:cubicBezTo>
                  <a:cubicBezTo>
                    <a:pt x="3236" y="2369"/>
                    <a:pt x="3303" y="2403"/>
                    <a:pt x="3303" y="2503"/>
                  </a:cubicBezTo>
                  <a:lnTo>
                    <a:pt x="3303" y="2603"/>
                  </a:lnTo>
                  <a:lnTo>
                    <a:pt x="3170" y="2603"/>
                  </a:lnTo>
                  <a:cubicBezTo>
                    <a:pt x="2903" y="2569"/>
                    <a:pt x="2703" y="2403"/>
                    <a:pt x="2503" y="2236"/>
                  </a:cubicBezTo>
                  <a:cubicBezTo>
                    <a:pt x="2236" y="2069"/>
                    <a:pt x="2002" y="1902"/>
                    <a:pt x="1802" y="1702"/>
                  </a:cubicBezTo>
                  <a:cubicBezTo>
                    <a:pt x="1535" y="1502"/>
                    <a:pt x="1302" y="1269"/>
                    <a:pt x="1035" y="1035"/>
                  </a:cubicBezTo>
                  <a:cubicBezTo>
                    <a:pt x="901" y="902"/>
                    <a:pt x="801" y="835"/>
                    <a:pt x="668" y="701"/>
                  </a:cubicBezTo>
                  <a:cubicBezTo>
                    <a:pt x="601" y="601"/>
                    <a:pt x="468" y="535"/>
                    <a:pt x="468" y="368"/>
                  </a:cubicBezTo>
                  <a:cubicBezTo>
                    <a:pt x="439" y="253"/>
                    <a:pt x="367" y="206"/>
                    <a:pt x="289" y="206"/>
                  </a:cubicBezTo>
                  <a:cubicBezTo>
                    <a:pt x="186" y="206"/>
                    <a:pt x="72" y="287"/>
                    <a:pt x="34" y="401"/>
                  </a:cubicBezTo>
                  <a:cubicBezTo>
                    <a:pt x="1" y="735"/>
                    <a:pt x="334" y="968"/>
                    <a:pt x="535" y="1202"/>
                  </a:cubicBezTo>
                  <a:cubicBezTo>
                    <a:pt x="801" y="1435"/>
                    <a:pt x="1102" y="1702"/>
                    <a:pt x="1368" y="1902"/>
                  </a:cubicBezTo>
                  <a:cubicBezTo>
                    <a:pt x="1669" y="2136"/>
                    <a:pt x="1936" y="2369"/>
                    <a:pt x="2202" y="2603"/>
                  </a:cubicBezTo>
                  <a:cubicBezTo>
                    <a:pt x="2469" y="2803"/>
                    <a:pt x="2703" y="3036"/>
                    <a:pt x="3036" y="3103"/>
                  </a:cubicBezTo>
                  <a:cubicBezTo>
                    <a:pt x="3110" y="3128"/>
                    <a:pt x="3187" y="3140"/>
                    <a:pt x="3264" y="3140"/>
                  </a:cubicBezTo>
                  <a:cubicBezTo>
                    <a:pt x="3500" y="3140"/>
                    <a:pt x="3728" y="3021"/>
                    <a:pt x="3804" y="2770"/>
                  </a:cubicBezTo>
                  <a:cubicBezTo>
                    <a:pt x="3937" y="2503"/>
                    <a:pt x="3770" y="2169"/>
                    <a:pt x="3637" y="1902"/>
                  </a:cubicBezTo>
                  <a:cubicBezTo>
                    <a:pt x="3370" y="1402"/>
                    <a:pt x="3003" y="1002"/>
                    <a:pt x="2603" y="668"/>
                  </a:cubicBezTo>
                  <a:cubicBezTo>
                    <a:pt x="2102" y="268"/>
                    <a:pt x="1502" y="34"/>
                    <a:pt x="8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030;p43"/>
            <p:cNvSpPr/>
            <p:nvPr/>
          </p:nvSpPr>
          <p:spPr>
            <a:xfrm>
              <a:off x="4173975" y="2611350"/>
              <a:ext cx="85925" cy="87625"/>
            </a:xfrm>
            <a:custGeom>
              <a:avLst/>
              <a:gdLst/>
              <a:ahLst/>
              <a:cxnLst/>
              <a:rect l="l" t="t" r="r" b="b"/>
              <a:pathLst>
                <a:path w="3437" h="3505" extrusionOk="0">
                  <a:moveTo>
                    <a:pt x="535" y="473"/>
                  </a:moveTo>
                  <a:cubicBezTo>
                    <a:pt x="935" y="606"/>
                    <a:pt x="1335" y="840"/>
                    <a:pt x="1669" y="1140"/>
                  </a:cubicBezTo>
                  <a:cubicBezTo>
                    <a:pt x="2002" y="1473"/>
                    <a:pt x="2336" y="1840"/>
                    <a:pt x="2569" y="2274"/>
                  </a:cubicBezTo>
                  <a:cubicBezTo>
                    <a:pt x="2669" y="2441"/>
                    <a:pt x="2836" y="2708"/>
                    <a:pt x="2770" y="2941"/>
                  </a:cubicBezTo>
                  <a:cubicBezTo>
                    <a:pt x="2790" y="2981"/>
                    <a:pt x="2783" y="2997"/>
                    <a:pt x="2761" y="2997"/>
                  </a:cubicBezTo>
                  <a:cubicBezTo>
                    <a:pt x="2711" y="2997"/>
                    <a:pt x="2583" y="2911"/>
                    <a:pt x="2536" y="2841"/>
                  </a:cubicBezTo>
                  <a:cubicBezTo>
                    <a:pt x="2336" y="2674"/>
                    <a:pt x="2102" y="2474"/>
                    <a:pt x="1902" y="2307"/>
                  </a:cubicBezTo>
                  <a:cubicBezTo>
                    <a:pt x="1702" y="2107"/>
                    <a:pt x="1502" y="1940"/>
                    <a:pt x="1268" y="1740"/>
                  </a:cubicBezTo>
                  <a:cubicBezTo>
                    <a:pt x="1068" y="1507"/>
                    <a:pt x="902" y="1307"/>
                    <a:pt x="768" y="1073"/>
                  </a:cubicBezTo>
                  <a:cubicBezTo>
                    <a:pt x="701" y="940"/>
                    <a:pt x="668" y="806"/>
                    <a:pt x="601" y="673"/>
                  </a:cubicBezTo>
                  <a:cubicBezTo>
                    <a:pt x="568" y="606"/>
                    <a:pt x="568" y="506"/>
                    <a:pt x="535" y="473"/>
                  </a:cubicBezTo>
                  <a:close/>
                  <a:moveTo>
                    <a:pt x="616" y="0"/>
                  </a:moveTo>
                  <a:cubicBezTo>
                    <a:pt x="480" y="0"/>
                    <a:pt x="398" y="113"/>
                    <a:pt x="368" y="172"/>
                  </a:cubicBezTo>
                  <a:cubicBezTo>
                    <a:pt x="334" y="161"/>
                    <a:pt x="301" y="154"/>
                    <a:pt x="269" y="154"/>
                  </a:cubicBezTo>
                  <a:cubicBezTo>
                    <a:pt x="205" y="154"/>
                    <a:pt x="145" y="184"/>
                    <a:pt x="101" y="272"/>
                  </a:cubicBezTo>
                  <a:cubicBezTo>
                    <a:pt x="1" y="573"/>
                    <a:pt x="101" y="906"/>
                    <a:pt x="234" y="1173"/>
                  </a:cubicBezTo>
                  <a:cubicBezTo>
                    <a:pt x="368" y="1473"/>
                    <a:pt x="568" y="1740"/>
                    <a:pt x="768" y="1974"/>
                  </a:cubicBezTo>
                  <a:cubicBezTo>
                    <a:pt x="1002" y="2241"/>
                    <a:pt x="1235" y="2441"/>
                    <a:pt x="1502" y="2674"/>
                  </a:cubicBezTo>
                  <a:cubicBezTo>
                    <a:pt x="1735" y="2908"/>
                    <a:pt x="2002" y="3141"/>
                    <a:pt x="2269" y="3341"/>
                  </a:cubicBezTo>
                  <a:cubicBezTo>
                    <a:pt x="2428" y="3441"/>
                    <a:pt x="2611" y="3505"/>
                    <a:pt x="2782" y="3505"/>
                  </a:cubicBezTo>
                  <a:cubicBezTo>
                    <a:pt x="2898" y="3505"/>
                    <a:pt x="3009" y="3475"/>
                    <a:pt x="3103" y="3408"/>
                  </a:cubicBezTo>
                  <a:cubicBezTo>
                    <a:pt x="3437" y="3275"/>
                    <a:pt x="3437" y="2908"/>
                    <a:pt x="3370" y="2574"/>
                  </a:cubicBezTo>
                  <a:cubicBezTo>
                    <a:pt x="3203" y="1974"/>
                    <a:pt x="2770" y="1473"/>
                    <a:pt x="2369" y="1006"/>
                  </a:cubicBezTo>
                  <a:cubicBezTo>
                    <a:pt x="1902" y="506"/>
                    <a:pt x="1335" y="139"/>
                    <a:pt x="668" y="6"/>
                  </a:cubicBezTo>
                  <a:cubicBezTo>
                    <a:pt x="650" y="2"/>
                    <a:pt x="633" y="0"/>
                    <a:pt x="6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031;p43"/>
            <p:cNvSpPr/>
            <p:nvPr/>
          </p:nvSpPr>
          <p:spPr>
            <a:xfrm>
              <a:off x="4115600" y="2612075"/>
              <a:ext cx="67575" cy="93775"/>
            </a:xfrm>
            <a:custGeom>
              <a:avLst/>
              <a:gdLst/>
              <a:ahLst/>
              <a:cxnLst/>
              <a:rect l="l" t="t" r="r" b="b"/>
              <a:pathLst>
                <a:path w="2703" h="3751" extrusionOk="0">
                  <a:moveTo>
                    <a:pt x="668" y="544"/>
                  </a:moveTo>
                  <a:cubicBezTo>
                    <a:pt x="1002" y="944"/>
                    <a:pt x="1268" y="1378"/>
                    <a:pt x="1535" y="1811"/>
                  </a:cubicBezTo>
                  <a:cubicBezTo>
                    <a:pt x="1669" y="2078"/>
                    <a:pt x="1769" y="2312"/>
                    <a:pt x="1869" y="2578"/>
                  </a:cubicBezTo>
                  <a:cubicBezTo>
                    <a:pt x="1902" y="2712"/>
                    <a:pt x="1936" y="2812"/>
                    <a:pt x="2002" y="2979"/>
                  </a:cubicBezTo>
                  <a:cubicBezTo>
                    <a:pt x="2002" y="3045"/>
                    <a:pt x="2002" y="3079"/>
                    <a:pt x="2036" y="3112"/>
                  </a:cubicBezTo>
                  <a:cubicBezTo>
                    <a:pt x="2036" y="3112"/>
                    <a:pt x="2002" y="3112"/>
                    <a:pt x="2002" y="3079"/>
                  </a:cubicBezTo>
                  <a:cubicBezTo>
                    <a:pt x="1869" y="2979"/>
                    <a:pt x="1735" y="2945"/>
                    <a:pt x="1669" y="2879"/>
                  </a:cubicBezTo>
                  <a:cubicBezTo>
                    <a:pt x="1435" y="2712"/>
                    <a:pt x="1268" y="2478"/>
                    <a:pt x="1168" y="2245"/>
                  </a:cubicBezTo>
                  <a:cubicBezTo>
                    <a:pt x="1002" y="1978"/>
                    <a:pt x="902" y="1711"/>
                    <a:pt x="835" y="1411"/>
                  </a:cubicBezTo>
                  <a:cubicBezTo>
                    <a:pt x="768" y="1244"/>
                    <a:pt x="735" y="1111"/>
                    <a:pt x="701" y="944"/>
                  </a:cubicBezTo>
                  <a:cubicBezTo>
                    <a:pt x="668" y="811"/>
                    <a:pt x="668" y="710"/>
                    <a:pt x="668" y="544"/>
                  </a:cubicBezTo>
                  <a:close/>
                  <a:moveTo>
                    <a:pt x="710" y="0"/>
                  </a:moveTo>
                  <a:cubicBezTo>
                    <a:pt x="607" y="0"/>
                    <a:pt x="524" y="97"/>
                    <a:pt x="501" y="210"/>
                  </a:cubicBezTo>
                  <a:cubicBezTo>
                    <a:pt x="435" y="210"/>
                    <a:pt x="435" y="143"/>
                    <a:pt x="401" y="143"/>
                  </a:cubicBezTo>
                  <a:cubicBezTo>
                    <a:pt x="370" y="136"/>
                    <a:pt x="340" y="131"/>
                    <a:pt x="312" y="131"/>
                  </a:cubicBezTo>
                  <a:cubicBezTo>
                    <a:pt x="222" y="131"/>
                    <a:pt x="152" y="175"/>
                    <a:pt x="101" y="277"/>
                  </a:cubicBezTo>
                  <a:cubicBezTo>
                    <a:pt x="1" y="577"/>
                    <a:pt x="68" y="911"/>
                    <a:pt x="201" y="1244"/>
                  </a:cubicBezTo>
                  <a:cubicBezTo>
                    <a:pt x="268" y="1544"/>
                    <a:pt x="401" y="1811"/>
                    <a:pt x="535" y="2111"/>
                  </a:cubicBezTo>
                  <a:cubicBezTo>
                    <a:pt x="735" y="2612"/>
                    <a:pt x="1035" y="3112"/>
                    <a:pt x="1502" y="3446"/>
                  </a:cubicBezTo>
                  <a:cubicBezTo>
                    <a:pt x="1685" y="3598"/>
                    <a:pt x="1895" y="3750"/>
                    <a:pt x="2159" y="3750"/>
                  </a:cubicBezTo>
                  <a:cubicBezTo>
                    <a:pt x="2184" y="3750"/>
                    <a:pt x="2210" y="3749"/>
                    <a:pt x="2236" y="3746"/>
                  </a:cubicBezTo>
                  <a:cubicBezTo>
                    <a:pt x="2569" y="3746"/>
                    <a:pt x="2703" y="3412"/>
                    <a:pt x="2603" y="3112"/>
                  </a:cubicBezTo>
                  <a:cubicBezTo>
                    <a:pt x="2569" y="2879"/>
                    <a:pt x="2436" y="2578"/>
                    <a:pt x="2369" y="2312"/>
                  </a:cubicBezTo>
                  <a:cubicBezTo>
                    <a:pt x="2236" y="2078"/>
                    <a:pt x="2136" y="1811"/>
                    <a:pt x="1969" y="1578"/>
                  </a:cubicBezTo>
                  <a:cubicBezTo>
                    <a:pt x="1702" y="1011"/>
                    <a:pt x="1302" y="510"/>
                    <a:pt x="868" y="77"/>
                  </a:cubicBezTo>
                  <a:cubicBezTo>
                    <a:pt x="814" y="23"/>
                    <a:pt x="760" y="0"/>
                    <a:pt x="7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032;p43"/>
            <p:cNvSpPr/>
            <p:nvPr/>
          </p:nvSpPr>
          <p:spPr>
            <a:xfrm>
              <a:off x="4420000" y="25898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fill="none" extrusionOk="0">
                  <a:moveTo>
                    <a:pt x="0" y="34"/>
                  </a:moveTo>
                  <a:cubicBezTo>
                    <a:pt x="0" y="34"/>
                    <a:pt x="0" y="0"/>
                    <a:pt x="0" y="34"/>
                  </a:cubicBezTo>
                  <a:close/>
                </a:path>
              </a:pathLst>
            </a:custGeom>
            <a:solidFill>
              <a:schemeClr val="accent1"/>
            </a:solidFill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33;p43"/>
            <p:cNvSpPr/>
            <p:nvPr/>
          </p:nvSpPr>
          <p:spPr>
            <a:xfrm>
              <a:off x="4133125" y="2348800"/>
              <a:ext cx="47550" cy="72475"/>
            </a:xfrm>
            <a:custGeom>
              <a:avLst/>
              <a:gdLst/>
              <a:ahLst/>
              <a:cxnLst/>
              <a:rect l="l" t="t" r="r" b="b"/>
              <a:pathLst>
                <a:path w="1902" h="2899" extrusionOk="0">
                  <a:moveTo>
                    <a:pt x="668" y="467"/>
                  </a:moveTo>
                  <a:cubicBezTo>
                    <a:pt x="868" y="500"/>
                    <a:pt x="1001" y="667"/>
                    <a:pt x="1068" y="834"/>
                  </a:cubicBezTo>
                  <a:cubicBezTo>
                    <a:pt x="1201" y="1068"/>
                    <a:pt x="1268" y="1268"/>
                    <a:pt x="1368" y="1434"/>
                  </a:cubicBezTo>
                  <a:cubicBezTo>
                    <a:pt x="1501" y="1735"/>
                    <a:pt x="1568" y="2002"/>
                    <a:pt x="1568" y="2335"/>
                  </a:cubicBezTo>
                  <a:cubicBezTo>
                    <a:pt x="1201" y="2102"/>
                    <a:pt x="1001" y="1801"/>
                    <a:pt x="801" y="1468"/>
                  </a:cubicBezTo>
                  <a:cubicBezTo>
                    <a:pt x="668" y="1301"/>
                    <a:pt x="567" y="1101"/>
                    <a:pt x="534" y="901"/>
                  </a:cubicBezTo>
                  <a:lnTo>
                    <a:pt x="534" y="601"/>
                  </a:lnTo>
                  <a:cubicBezTo>
                    <a:pt x="534" y="567"/>
                    <a:pt x="567" y="500"/>
                    <a:pt x="567" y="467"/>
                  </a:cubicBezTo>
                  <a:close/>
                  <a:moveTo>
                    <a:pt x="567" y="0"/>
                  </a:moveTo>
                  <a:cubicBezTo>
                    <a:pt x="334" y="0"/>
                    <a:pt x="201" y="167"/>
                    <a:pt x="134" y="434"/>
                  </a:cubicBezTo>
                  <a:cubicBezTo>
                    <a:pt x="0" y="834"/>
                    <a:pt x="167" y="1301"/>
                    <a:pt x="367" y="1668"/>
                  </a:cubicBezTo>
                  <a:cubicBezTo>
                    <a:pt x="634" y="2102"/>
                    <a:pt x="901" y="2569"/>
                    <a:pt x="1335" y="2769"/>
                  </a:cubicBezTo>
                  <a:cubicBezTo>
                    <a:pt x="1368" y="2785"/>
                    <a:pt x="1401" y="2794"/>
                    <a:pt x="1435" y="2794"/>
                  </a:cubicBezTo>
                  <a:cubicBezTo>
                    <a:pt x="1468" y="2794"/>
                    <a:pt x="1501" y="2785"/>
                    <a:pt x="1535" y="2769"/>
                  </a:cubicBezTo>
                  <a:cubicBezTo>
                    <a:pt x="1535" y="2857"/>
                    <a:pt x="1609" y="2898"/>
                    <a:pt x="1684" y="2898"/>
                  </a:cubicBezTo>
                  <a:cubicBezTo>
                    <a:pt x="1752" y="2898"/>
                    <a:pt x="1819" y="2865"/>
                    <a:pt x="1835" y="2802"/>
                  </a:cubicBezTo>
                  <a:cubicBezTo>
                    <a:pt x="1902" y="2335"/>
                    <a:pt x="1868" y="1901"/>
                    <a:pt x="1735" y="1434"/>
                  </a:cubicBezTo>
                  <a:cubicBezTo>
                    <a:pt x="1635" y="1001"/>
                    <a:pt x="1501" y="567"/>
                    <a:pt x="1168" y="267"/>
                  </a:cubicBezTo>
                  <a:cubicBezTo>
                    <a:pt x="1001" y="134"/>
                    <a:pt x="801" y="0"/>
                    <a:pt x="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34;p43"/>
            <p:cNvSpPr/>
            <p:nvPr/>
          </p:nvSpPr>
          <p:spPr>
            <a:xfrm>
              <a:off x="4197575" y="2301050"/>
              <a:ext cx="81500" cy="62300"/>
            </a:xfrm>
            <a:custGeom>
              <a:avLst/>
              <a:gdLst/>
              <a:ahLst/>
              <a:cxnLst/>
              <a:rect l="l" t="t" r="r" b="b"/>
              <a:pathLst>
                <a:path w="3260" h="2492" extrusionOk="0">
                  <a:moveTo>
                    <a:pt x="2559" y="509"/>
                  </a:moveTo>
                  <a:cubicBezTo>
                    <a:pt x="2726" y="509"/>
                    <a:pt x="2726" y="709"/>
                    <a:pt x="2726" y="843"/>
                  </a:cubicBezTo>
                  <a:cubicBezTo>
                    <a:pt x="2726" y="1243"/>
                    <a:pt x="2293" y="1510"/>
                    <a:pt x="1959" y="1677"/>
                  </a:cubicBezTo>
                  <a:cubicBezTo>
                    <a:pt x="1669" y="1835"/>
                    <a:pt x="1337" y="1931"/>
                    <a:pt x="996" y="1931"/>
                  </a:cubicBezTo>
                  <a:cubicBezTo>
                    <a:pt x="906" y="1931"/>
                    <a:pt x="815" y="1924"/>
                    <a:pt x="725" y="1910"/>
                  </a:cubicBezTo>
                  <a:cubicBezTo>
                    <a:pt x="1092" y="1476"/>
                    <a:pt x="1592" y="1043"/>
                    <a:pt x="2092" y="709"/>
                  </a:cubicBezTo>
                  <a:cubicBezTo>
                    <a:pt x="2226" y="643"/>
                    <a:pt x="2393" y="509"/>
                    <a:pt x="2559" y="509"/>
                  </a:cubicBezTo>
                  <a:close/>
                  <a:moveTo>
                    <a:pt x="2511" y="1"/>
                  </a:moveTo>
                  <a:cubicBezTo>
                    <a:pt x="2470" y="1"/>
                    <a:pt x="2431" y="3"/>
                    <a:pt x="2393" y="9"/>
                  </a:cubicBezTo>
                  <a:cubicBezTo>
                    <a:pt x="2126" y="42"/>
                    <a:pt x="1926" y="242"/>
                    <a:pt x="1692" y="376"/>
                  </a:cubicBezTo>
                  <a:cubicBezTo>
                    <a:pt x="1492" y="542"/>
                    <a:pt x="1325" y="676"/>
                    <a:pt x="1125" y="843"/>
                  </a:cubicBezTo>
                  <a:cubicBezTo>
                    <a:pt x="725" y="1210"/>
                    <a:pt x="324" y="1677"/>
                    <a:pt x="91" y="2177"/>
                  </a:cubicBezTo>
                  <a:cubicBezTo>
                    <a:pt x="0" y="2313"/>
                    <a:pt x="126" y="2434"/>
                    <a:pt x="257" y="2434"/>
                  </a:cubicBezTo>
                  <a:cubicBezTo>
                    <a:pt x="319" y="2434"/>
                    <a:pt x="382" y="2408"/>
                    <a:pt x="425" y="2344"/>
                  </a:cubicBezTo>
                  <a:cubicBezTo>
                    <a:pt x="458" y="2410"/>
                    <a:pt x="491" y="2477"/>
                    <a:pt x="591" y="2477"/>
                  </a:cubicBezTo>
                  <a:cubicBezTo>
                    <a:pt x="670" y="2487"/>
                    <a:pt x="749" y="2492"/>
                    <a:pt x="827" y="2492"/>
                  </a:cubicBezTo>
                  <a:cubicBezTo>
                    <a:pt x="1282" y="2492"/>
                    <a:pt x="1733" y="2333"/>
                    <a:pt x="2159" y="2077"/>
                  </a:cubicBezTo>
                  <a:cubicBezTo>
                    <a:pt x="2626" y="1843"/>
                    <a:pt x="3060" y="1476"/>
                    <a:pt x="3227" y="909"/>
                  </a:cubicBezTo>
                  <a:cubicBezTo>
                    <a:pt x="3260" y="743"/>
                    <a:pt x="3260" y="476"/>
                    <a:pt x="3093" y="242"/>
                  </a:cubicBezTo>
                  <a:cubicBezTo>
                    <a:pt x="2953" y="75"/>
                    <a:pt x="2720" y="1"/>
                    <a:pt x="2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35;p43"/>
            <p:cNvSpPr/>
            <p:nvPr/>
          </p:nvSpPr>
          <p:spPr>
            <a:xfrm>
              <a:off x="4172325" y="2381400"/>
              <a:ext cx="79250" cy="47175"/>
            </a:xfrm>
            <a:custGeom>
              <a:avLst/>
              <a:gdLst/>
              <a:ahLst/>
              <a:cxnLst/>
              <a:rect l="l" t="t" r="r" b="b"/>
              <a:pathLst>
                <a:path w="3170" h="1887" extrusionOk="0">
                  <a:moveTo>
                    <a:pt x="2429" y="495"/>
                  </a:moveTo>
                  <a:cubicBezTo>
                    <a:pt x="2541" y="495"/>
                    <a:pt x="2664" y="512"/>
                    <a:pt x="2735" y="631"/>
                  </a:cubicBezTo>
                  <a:cubicBezTo>
                    <a:pt x="2769" y="764"/>
                    <a:pt x="2735" y="931"/>
                    <a:pt x="2635" y="1031"/>
                  </a:cubicBezTo>
                  <a:cubicBezTo>
                    <a:pt x="2435" y="1298"/>
                    <a:pt x="2068" y="1365"/>
                    <a:pt x="1735" y="1365"/>
                  </a:cubicBezTo>
                  <a:cubicBezTo>
                    <a:pt x="1334" y="1365"/>
                    <a:pt x="1034" y="1265"/>
                    <a:pt x="734" y="1131"/>
                  </a:cubicBezTo>
                  <a:cubicBezTo>
                    <a:pt x="1168" y="798"/>
                    <a:pt x="1735" y="531"/>
                    <a:pt x="2302" y="497"/>
                  </a:cubicBezTo>
                  <a:cubicBezTo>
                    <a:pt x="2340" y="497"/>
                    <a:pt x="2384" y="495"/>
                    <a:pt x="2429" y="495"/>
                  </a:cubicBezTo>
                  <a:close/>
                  <a:moveTo>
                    <a:pt x="2396" y="1"/>
                  </a:moveTo>
                  <a:cubicBezTo>
                    <a:pt x="2284" y="1"/>
                    <a:pt x="2173" y="15"/>
                    <a:pt x="2068" y="30"/>
                  </a:cubicBezTo>
                  <a:cubicBezTo>
                    <a:pt x="1835" y="97"/>
                    <a:pt x="1635" y="130"/>
                    <a:pt x="1435" y="197"/>
                  </a:cubicBezTo>
                  <a:cubicBezTo>
                    <a:pt x="1001" y="364"/>
                    <a:pt x="634" y="664"/>
                    <a:pt x="300" y="998"/>
                  </a:cubicBezTo>
                  <a:cubicBezTo>
                    <a:pt x="100" y="998"/>
                    <a:pt x="0" y="1331"/>
                    <a:pt x="234" y="1465"/>
                  </a:cubicBezTo>
                  <a:cubicBezTo>
                    <a:pt x="632" y="1707"/>
                    <a:pt x="1165" y="1887"/>
                    <a:pt x="1679" y="1887"/>
                  </a:cubicBezTo>
                  <a:cubicBezTo>
                    <a:pt x="2155" y="1887"/>
                    <a:pt x="2615" y="1732"/>
                    <a:pt x="2936" y="1331"/>
                  </a:cubicBezTo>
                  <a:cubicBezTo>
                    <a:pt x="3102" y="1165"/>
                    <a:pt x="3169" y="931"/>
                    <a:pt x="3169" y="664"/>
                  </a:cubicBezTo>
                  <a:cubicBezTo>
                    <a:pt x="3136" y="431"/>
                    <a:pt x="3002" y="197"/>
                    <a:pt x="2802" y="97"/>
                  </a:cubicBezTo>
                  <a:cubicBezTo>
                    <a:pt x="2673" y="23"/>
                    <a:pt x="2534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036;p43"/>
            <p:cNvSpPr/>
            <p:nvPr/>
          </p:nvSpPr>
          <p:spPr>
            <a:xfrm>
              <a:off x="4103925" y="2402875"/>
              <a:ext cx="41725" cy="76475"/>
            </a:xfrm>
            <a:custGeom>
              <a:avLst/>
              <a:gdLst/>
              <a:ahLst/>
              <a:cxnLst/>
              <a:rect l="l" t="t" r="r" b="b"/>
              <a:pathLst>
                <a:path w="1669" h="3059" extrusionOk="0">
                  <a:moveTo>
                    <a:pt x="526" y="432"/>
                  </a:moveTo>
                  <a:cubicBezTo>
                    <a:pt x="539" y="432"/>
                    <a:pt x="553" y="434"/>
                    <a:pt x="568" y="439"/>
                  </a:cubicBezTo>
                  <a:cubicBezTo>
                    <a:pt x="735" y="472"/>
                    <a:pt x="902" y="672"/>
                    <a:pt x="935" y="806"/>
                  </a:cubicBezTo>
                  <a:cubicBezTo>
                    <a:pt x="1035" y="973"/>
                    <a:pt x="1102" y="1173"/>
                    <a:pt x="1168" y="1340"/>
                  </a:cubicBezTo>
                  <a:cubicBezTo>
                    <a:pt x="1235" y="1807"/>
                    <a:pt x="1202" y="2274"/>
                    <a:pt x="1135" y="2674"/>
                  </a:cubicBezTo>
                  <a:cubicBezTo>
                    <a:pt x="1002" y="2507"/>
                    <a:pt x="868" y="2307"/>
                    <a:pt x="768" y="2140"/>
                  </a:cubicBezTo>
                  <a:lnTo>
                    <a:pt x="535" y="1506"/>
                  </a:lnTo>
                  <a:cubicBezTo>
                    <a:pt x="503" y="1379"/>
                    <a:pt x="258" y="432"/>
                    <a:pt x="526" y="432"/>
                  </a:cubicBezTo>
                  <a:close/>
                  <a:moveTo>
                    <a:pt x="596" y="0"/>
                  </a:moveTo>
                  <a:cubicBezTo>
                    <a:pt x="388" y="0"/>
                    <a:pt x="191" y="126"/>
                    <a:pt x="101" y="306"/>
                  </a:cubicBezTo>
                  <a:cubicBezTo>
                    <a:pt x="1" y="506"/>
                    <a:pt x="34" y="706"/>
                    <a:pt x="68" y="973"/>
                  </a:cubicBezTo>
                  <a:cubicBezTo>
                    <a:pt x="101" y="1173"/>
                    <a:pt x="168" y="1440"/>
                    <a:pt x="201" y="1640"/>
                  </a:cubicBezTo>
                  <a:cubicBezTo>
                    <a:pt x="334" y="2107"/>
                    <a:pt x="535" y="2641"/>
                    <a:pt x="902" y="3007"/>
                  </a:cubicBezTo>
                  <a:cubicBezTo>
                    <a:pt x="938" y="3044"/>
                    <a:pt x="975" y="3059"/>
                    <a:pt x="1012" y="3059"/>
                  </a:cubicBezTo>
                  <a:cubicBezTo>
                    <a:pt x="1075" y="3059"/>
                    <a:pt x="1138" y="3016"/>
                    <a:pt x="1202" y="2974"/>
                  </a:cubicBezTo>
                  <a:cubicBezTo>
                    <a:pt x="1235" y="2974"/>
                    <a:pt x="1268" y="2974"/>
                    <a:pt x="1268" y="2941"/>
                  </a:cubicBezTo>
                  <a:cubicBezTo>
                    <a:pt x="1502" y="2474"/>
                    <a:pt x="1669" y="2007"/>
                    <a:pt x="1669" y="1540"/>
                  </a:cubicBezTo>
                  <a:cubicBezTo>
                    <a:pt x="1569" y="1106"/>
                    <a:pt x="1469" y="639"/>
                    <a:pt x="1202" y="339"/>
                  </a:cubicBezTo>
                  <a:cubicBezTo>
                    <a:pt x="1068" y="172"/>
                    <a:pt x="868" y="72"/>
                    <a:pt x="668" y="5"/>
                  </a:cubicBezTo>
                  <a:cubicBezTo>
                    <a:pt x="644" y="2"/>
                    <a:pt x="620" y="0"/>
                    <a:pt x="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037;p43"/>
            <p:cNvSpPr/>
            <p:nvPr/>
          </p:nvSpPr>
          <p:spPr>
            <a:xfrm>
              <a:off x="4130800" y="2447575"/>
              <a:ext cx="74075" cy="40500"/>
            </a:xfrm>
            <a:custGeom>
              <a:avLst/>
              <a:gdLst/>
              <a:ahLst/>
              <a:cxnLst/>
              <a:rect l="l" t="t" r="r" b="b"/>
              <a:pathLst>
                <a:path w="2963" h="1620" extrusionOk="0">
                  <a:moveTo>
                    <a:pt x="1961" y="452"/>
                  </a:moveTo>
                  <a:cubicBezTo>
                    <a:pt x="2128" y="452"/>
                    <a:pt x="2295" y="452"/>
                    <a:pt x="2395" y="619"/>
                  </a:cubicBezTo>
                  <a:cubicBezTo>
                    <a:pt x="2428" y="786"/>
                    <a:pt x="2428" y="953"/>
                    <a:pt x="2295" y="1019"/>
                  </a:cubicBezTo>
                  <a:cubicBezTo>
                    <a:pt x="2162" y="1153"/>
                    <a:pt x="1961" y="1153"/>
                    <a:pt x="1795" y="1153"/>
                  </a:cubicBezTo>
                  <a:cubicBezTo>
                    <a:pt x="1745" y="1156"/>
                    <a:pt x="1695" y="1158"/>
                    <a:pt x="1646" y="1158"/>
                  </a:cubicBezTo>
                  <a:cubicBezTo>
                    <a:pt x="1235" y="1158"/>
                    <a:pt x="848" y="1042"/>
                    <a:pt x="460" y="953"/>
                  </a:cubicBezTo>
                  <a:lnTo>
                    <a:pt x="427" y="953"/>
                  </a:lnTo>
                  <a:cubicBezTo>
                    <a:pt x="660" y="786"/>
                    <a:pt x="994" y="686"/>
                    <a:pt x="1294" y="619"/>
                  </a:cubicBezTo>
                  <a:cubicBezTo>
                    <a:pt x="1494" y="552"/>
                    <a:pt x="1761" y="486"/>
                    <a:pt x="1961" y="452"/>
                  </a:cubicBezTo>
                  <a:close/>
                  <a:moveTo>
                    <a:pt x="2012" y="0"/>
                  </a:moveTo>
                  <a:cubicBezTo>
                    <a:pt x="1935" y="0"/>
                    <a:pt x="1861" y="7"/>
                    <a:pt x="1795" y="19"/>
                  </a:cubicBezTo>
                  <a:cubicBezTo>
                    <a:pt x="1528" y="52"/>
                    <a:pt x="1328" y="152"/>
                    <a:pt x="1127" y="219"/>
                  </a:cubicBezTo>
                  <a:cubicBezTo>
                    <a:pt x="694" y="386"/>
                    <a:pt x="260" y="619"/>
                    <a:pt x="27" y="1019"/>
                  </a:cubicBezTo>
                  <a:cubicBezTo>
                    <a:pt x="1" y="1097"/>
                    <a:pt x="75" y="1174"/>
                    <a:pt x="141" y="1174"/>
                  </a:cubicBezTo>
                  <a:cubicBezTo>
                    <a:pt x="160" y="1174"/>
                    <a:pt x="178" y="1168"/>
                    <a:pt x="193" y="1153"/>
                  </a:cubicBezTo>
                  <a:cubicBezTo>
                    <a:pt x="193" y="1219"/>
                    <a:pt x="260" y="1286"/>
                    <a:pt x="294" y="1320"/>
                  </a:cubicBezTo>
                  <a:cubicBezTo>
                    <a:pt x="660" y="1520"/>
                    <a:pt x="1161" y="1620"/>
                    <a:pt x="1628" y="1620"/>
                  </a:cubicBezTo>
                  <a:cubicBezTo>
                    <a:pt x="2028" y="1620"/>
                    <a:pt x="2528" y="1520"/>
                    <a:pt x="2762" y="1153"/>
                  </a:cubicBezTo>
                  <a:cubicBezTo>
                    <a:pt x="2962" y="786"/>
                    <a:pt x="2829" y="319"/>
                    <a:pt x="2462" y="119"/>
                  </a:cubicBezTo>
                  <a:cubicBezTo>
                    <a:pt x="2328" y="30"/>
                    <a:pt x="2165" y="0"/>
                    <a:pt x="20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038;p43"/>
            <p:cNvSpPr/>
            <p:nvPr/>
          </p:nvSpPr>
          <p:spPr>
            <a:xfrm>
              <a:off x="4279050" y="2517175"/>
              <a:ext cx="72575" cy="48375"/>
            </a:xfrm>
            <a:custGeom>
              <a:avLst/>
              <a:gdLst/>
              <a:ahLst/>
              <a:cxnLst/>
              <a:rect l="l" t="t" r="r" b="b"/>
              <a:pathLst>
                <a:path w="2903" h="1935" extrusionOk="0">
                  <a:moveTo>
                    <a:pt x="635" y="404"/>
                  </a:moveTo>
                  <a:cubicBezTo>
                    <a:pt x="1168" y="437"/>
                    <a:pt x="1702" y="704"/>
                    <a:pt x="2069" y="1071"/>
                  </a:cubicBezTo>
                  <a:cubicBezTo>
                    <a:pt x="2202" y="1204"/>
                    <a:pt x="2336" y="1338"/>
                    <a:pt x="2369" y="1504"/>
                  </a:cubicBezTo>
                  <a:cubicBezTo>
                    <a:pt x="2403" y="1571"/>
                    <a:pt x="2469" y="1604"/>
                    <a:pt x="2369" y="1671"/>
                  </a:cubicBezTo>
                  <a:cubicBezTo>
                    <a:pt x="2360" y="1676"/>
                    <a:pt x="2350" y="1678"/>
                    <a:pt x="2339" y="1678"/>
                  </a:cubicBezTo>
                  <a:cubicBezTo>
                    <a:pt x="2274" y="1678"/>
                    <a:pt x="2188" y="1604"/>
                    <a:pt x="2102" y="1604"/>
                  </a:cubicBezTo>
                  <a:cubicBezTo>
                    <a:pt x="1769" y="1504"/>
                    <a:pt x="1502" y="1338"/>
                    <a:pt x="1202" y="1104"/>
                  </a:cubicBezTo>
                  <a:cubicBezTo>
                    <a:pt x="1035" y="1004"/>
                    <a:pt x="902" y="871"/>
                    <a:pt x="801" y="670"/>
                  </a:cubicBezTo>
                  <a:cubicBezTo>
                    <a:pt x="735" y="570"/>
                    <a:pt x="701" y="504"/>
                    <a:pt x="635" y="404"/>
                  </a:cubicBezTo>
                  <a:close/>
                  <a:moveTo>
                    <a:pt x="699" y="1"/>
                  </a:moveTo>
                  <a:cubicBezTo>
                    <a:pt x="522" y="1"/>
                    <a:pt x="345" y="23"/>
                    <a:pt x="168" y="70"/>
                  </a:cubicBezTo>
                  <a:cubicBezTo>
                    <a:pt x="1" y="103"/>
                    <a:pt x="1" y="404"/>
                    <a:pt x="201" y="404"/>
                  </a:cubicBezTo>
                  <a:lnTo>
                    <a:pt x="234" y="404"/>
                  </a:lnTo>
                  <a:cubicBezTo>
                    <a:pt x="334" y="570"/>
                    <a:pt x="401" y="704"/>
                    <a:pt x="535" y="837"/>
                  </a:cubicBezTo>
                  <a:lnTo>
                    <a:pt x="1002" y="1271"/>
                  </a:lnTo>
                  <a:cubicBezTo>
                    <a:pt x="1335" y="1571"/>
                    <a:pt x="1702" y="1771"/>
                    <a:pt x="2102" y="1905"/>
                  </a:cubicBezTo>
                  <a:cubicBezTo>
                    <a:pt x="2177" y="1920"/>
                    <a:pt x="2272" y="1934"/>
                    <a:pt x="2368" y="1934"/>
                  </a:cubicBezTo>
                  <a:cubicBezTo>
                    <a:pt x="2488" y="1934"/>
                    <a:pt x="2611" y="1912"/>
                    <a:pt x="2703" y="1838"/>
                  </a:cubicBezTo>
                  <a:cubicBezTo>
                    <a:pt x="2903" y="1604"/>
                    <a:pt x="2870" y="1271"/>
                    <a:pt x="2736" y="1071"/>
                  </a:cubicBezTo>
                  <a:cubicBezTo>
                    <a:pt x="2503" y="670"/>
                    <a:pt x="2069" y="370"/>
                    <a:pt x="1669" y="203"/>
                  </a:cubicBezTo>
                  <a:cubicBezTo>
                    <a:pt x="1346" y="74"/>
                    <a:pt x="1023" y="1"/>
                    <a:pt x="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039;p43"/>
            <p:cNvSpPr/>
            <p:nvPr/>
          </p:nvSpPr>
          <p:spPr>
            <a:xfrm>
              <a:off x="4267375" y="2443725"/>
              <a:ext cx="37550" cy="86925"/>
            </a:xfrm>
            <a:custGeom>
              <a:avLst/>
              <a:gdLst/>
              <a:ahLst/>
              <a:cxnLst/>
              <a:rect l="l" t="t" r="r" b="b"/>
              <a:pathLst>
                <a:path w="1502" h="3477" extrusionOk="0">
                  <a:moveTo>
                    <a:pt x="739" y="224"/>
                  </a:moveTo>
                  <a:cubicBezTo>
                    <a:pt x="768" y="224"/>
                    <a:pt x="801" y="238"/>
                    <a:pt x="835" y="273"/>
                  </a:cubicBezTo>
                  <a:cubicBezTo>
                    <a:pt x="902" y="306"/>
                    <a:pt x="902" y="439"/>
                    <a:pt x="902" y="506"/>
                  </a:cubicBezTo>
                  <a:cubicBezTo>
                    <a:pt x="968" y="640"/>
                    <a:pt x="968" y="740"/>
                    <a:pt x="968" y="840"/>
                  </a:cubicBezTo>
                  <a:cubicBezTo>
                    <a:pt x="1035" y="1140"/>
                    <a:pt x="1035" y="1373"/>
                    <a:pt x="1002" y="1607"/>
                  </a:cubicBezTo>
                  <a:cubicBezTo>
                    <a:pt x="968" y="1974"/>
                    <a:pt x="835" y="2374"/>
                    <a:pt x="668" y="2708"/>
                  </a:cubicBezTo>
                  <a:cubicBezTo>
                    <a:pt x="601" y="2341"/>
                    <a:pt x="501" y="1974"/>
                    <a:pt x="468" y="1607"/>
                  </a:cubicBezTo>
                  <a:cubicBezTo>
                    <a:pt x="468" y="1340"/>
                    <a:pt x="435" y="1107"/>
                    <a:pt x="468" y="840"/>
                  </a:cubicBezTo>
                  <a:cubicBezTo>
                    <a:pt x="468" y="726"/>
                    <a:pt x="565" y="224"/>
                    <a:pt x="739" y="224"/>
                  </a:cubicBezTo>
                  <a:close/>
                  <a:moveTo>
                    <a:pt x="914" y="1"/>
                  </a:moveTo>
                  <a:cubicBezTo>
                    <a:pt x="759" y="1"/>
                    <a:pt x="587" y="117"/>
                    <a:pt x="468" y="206"/>
                  </a:cubicBezTo>
                  <a:cubicBezTo>
                    <a:pt x="301" y="373"/>
                    <a:pt x="268" y="640"/>
                    <a:pt x="201" y="840"/>
                  </a:cubicBezTo>
                  <a:cubicBezTo>
                    <a:pt x="134" y="1107"/>
                    <a:pt x="68" y="1340"/>
                    <a:pt x="34" y="1607"/>
                  </a:cubicBezTo>
                  <a:cubicBezTo>
                    <a:pt x="1" y="2174"/>
                    <a:pt x="101" y="2808"/>
                    <a:pt x="334" y="3342"/>
                  </a:cubicBezTo>
                  <a:cubicBezTo>
                    <a:pt x="382" y="3437"/>
                    <a:pt x="459" y="3477"/>
                    <a:pt x="536" y="3477"/>
                  </a:cubicBezTo>
                  <a:cubicBezTo>
                    <a:pt x="674" y="3477"/>
                    <a:pt x="811" y="3346"/>
                    <a:pt x="768" y="3175"/>
                  </a:cubicBezTo>
                  <a:lnTo>
                    <a:pt x="768" y="3141"/>
                  </a:lnTo>
                  <a:cubicBezTo>
                    <a:pt x="1035" y="2774"/>
                    <a:pt x="1202" y="2341"/>
                    <a:pt x="1335" y="1874"/>
                  </a:cubicBezTo>
                  <a:cubicBezTo>
                    <a:pt x="1469" y="1373"/>
                    <a:pt x="1502" y="840"/>
                    <a:pt x="1335" y="439"/>
                  </a:cubicBezTo>
                  <a:cubicBezTo>
                    <a:pt x="1302" y="273"/>
                    <a:pt x="1168" y="39"/>
                    <a:pt x="968" y="6"/>
                  </a:cubicBezTo>
                  <a:cubicBezTo>
                    <a:pt x="950" y="2"/>
                    <a:pt x="932" y="1"/>
                    <a:pt x="9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040;p43"/>
            <p:cNvSpPr/>
            <p:nvPr/>
          </p:nvSpPr>
          <p:spPr>
            <a:xfrm>
              <a:off x="4330775" y="2427575"/>
              <a:ext cx="70075" cy="64150"/>
            </a:xfrm>
            <a:custGeom>
              <a:avLst/>
              <a:gdLst/>
              <a:ahLst/>
              <a:cxnLst/>
              <a:rect l="l" t="t" r="r" b="b"/>
              <a:pathLst>
                <a:path w="2803" h="2566" extrusionOk="0">
                  <a:moveTo>
                    <a:pt x="2302" y="518"/>
                  </a:moveTo>
                  <a:lnTo>
                    <a:pt x="2302" y="585"/>
                  </a:lnTo>
                  <a:cubicBezTo>
                    <a:pt x="2268" y="585"/>
                    <a:pt x="2268" y="618"/>
                    <a:pt x="2235" y="652"/>
                  </a:cubicBezTo>
                  <a:cubicBezTo>
                    <a:pt x="2135" y="785"/>
                    <a:pt x="1968" y="919"/>
                    <a:pt x="1901" y="1019"/>
                  </a:cubicBezTo>
                  <a:cubicBezTo>
                    <a:pt x="1768" y="1152"/>
                    <a:pt x="1601" y="1252"/>
                    <a:pt x="1468" y="1352"/>
                  </a:cubicBezTo>
                  <a:cubicBezTo>
                    <a:pt x="1268" y="1486"/>
                    <a:pt x="1067" y="1619"/>
                    <a:pt x="834" y="1686"/>
                  </a:cubicBezTo>
                  <a:cubicBezTo>
                    <a:pt x="901" y="1586"/>
                    <a:pt x="934" y="1452"/>
                    <a:pt x="1001" y="1319"/>
                  </a:cubicBezTo>
                  <a:cubicBezTo>
                    <a:pt x="1101" y="1152"/>
                    <a:pt x="1134" y="985"/>
                    <a:pt x="1268" y="852"/>
                  </a:cubicBezTo>
                  <a:cubicBezTo>
                    <a:pt x="1401" y="752"/>
                    <a:pt x="1501" y="685"/>
                    <a:pt x="1668" y="618"/>
                  </a:cubicBezTo>
                  <a:cubicBezTo>
                    <a:pt x="1835" y="585"/>
                    <a:pt x="2068" y="518"/>
                    <a:pt x="2268" y="518"/>
                  </a:cubicBezTo>
                  <a:close/>
                  <a:moveTo>
                    <a:pt x="2164" y="1"/>
                  </a:moveTo>
                  <a:cubicBezTo>
                    <a:pt x="2085" y="1"/>
                    <a:pt x="2007" y="8"/>
                    <a:pt x="1935" y="18"/>
                  </a:cubicBezTo>
                  <a:cubicBezTo>
                    <a:pt x="1468" y="118"/>
                    <a:pt x="1001" y="285"/>
                    <a:pt x="734" y="685"/>
                  </a:cubicBezTo>
                  <a:cubicBezTo>
                    <a:pt x="567" y="952"/>
                    <a:pt x="467" y="1186"/>
                    <a:pt x="400" y="1452"/>
                  </a:cubicBezTo>
                  <a:cubicBezTo>
                    <a:pt x="267" y="1753"/>
                    <a:pt x="167" y="1986"/>
                    <a:pt x="67" y="2286"/>
                  </a:cubicBezTo>
                  <a:cubicBezTo>
                    <a:pt x="1" y="2440"/>
                    <a:pt x="167" y="2566"/>
                    <a:pt x="307" y="2566"/>
                  </a:cubicBezTo>
                  <a:cubicBezTo>
                    <a:pt x="379" y="2566"/>
                    <a:pt x="444" y="2532"/>
                    <a:pt x="467" y="2453"/>
                  </a:cubicBezTo>
                  <a:cubicBezTo>
                    <a:pt x="467" y="2420"/>
                    <a:pt x="500" y="2420"/>
                    <a:pt x="500" y="2353"/>
                  </a:cubicBezTo>
                  <a:cubicBezTo>
                    <a:pt x="934" y="2253"/>
                    <a:pt x="1334" y="2019"/>
                    <a:pt x="1668" y="1753"/>
                  </a:cubicBezTo>
                  <a:cubicBezTo>
                    <a:pt x="1835" y="1619"/>
                    <a:pt x="2068" y="1452"/>
                    <a:pt x="2235" y="1319"/>
                  </a:cubicBezTo>
                  <a:cubicBezTo>
                    <a:pt x="2402" y="1152"/>
                    <a:pt x="2569" y="985"/>
                    <a:pt x="2635" y="819"/>
                  </a:cubicBezTo>
                  <a:cubicBezTo>
                    <a:pt x="2769" y="618"/>
                    <a:pt x="2802" y="318"/>
                    <a:pt x="2635" y="151"/>
                  </a:cubicBezTo>
                  <a:cubicBezTo>
                    <a:pt x="2520" y="36"/>
                    <a:pt x="2341" y="1"/>
                    <a:pt x="2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041;p43"/>
            <p:cNvSpPr/>
            <p:nvPr/>
          </p:nvSpPr>
          <p:spPr>
            <a:xfrm>
              <a:off x="4207350" y="2480875"/>
              <a:ext cx="40050" cy="85900"/>
            </a:xfrm>
            <a:custGeom>
              <a:avLst/>
              <a:gdLst/>
              <a:ahLst/>
              <a:cxnLst/>
              <a:rect l="l" t="t" r="r" b="b"/>
              <a:pathLst>
                <a:path w="1602" h="3436" extrusionOk="0">
                  <a:moveTo>
                    <a:pt x="901" y="555"/>
                  </a:moveTo>
                  <a:lnTo>
                    <a:pt x="901" y="588"/>
                  </a:lnTo>
                  <a:cubicBezTo>
                    <a:pt x="901" y="655"/>
                    <a:pt x="934" y="655"/>
                    <a:pt x="934" y="688"/>
                  </a:cubicBezTo>
                  <a:cubicBezTo>
                    <a:pt x="1001" y="755"/>
                    <a:pt x="1001" y="888"/>
                    <a:pt x="1001" y="1022"/>
                  </a:cubicBezTo>
                  <a:cubicBezTo>
                    <a:pt x="1001" y="1155"/>
                    <a:pt x="1001" y="1355"/>
                    <a:pt x="934" y="1622"/>
                  </a:cubicBezTo>
                  <a:cubicBezTo>
                    <a:pt x="867" y="1989"/>
                    <a:pt x="734" y="2356"/>
                    <a:pt x="534" y="2689"/>
                  </a:cubicBezTo>
                  <a:lnTo>
                    <a:pt x="534" y="2489"/>
                  </a:lnTo>
                  <a:cubicBezTo>
                    <a:pt x="534" y="2222"/>
                    <a:pt x="567" y="1989"/>
                    <a:pt x="601" y="1689"/>
                  </a:cubicBezTo>
                  <a:lnTo>
                    <a:pt x="734" y="922"/>
                  </a:lnTo>
                  <a:cubicBezTo>
                    <a:pt x="734" y="855"/>
                    <a:pt x="767" y="755"/>
                    <a:pt x="801" y="688"/>
                  </a:cubicBezTo>
                  <a:cubicBezTo>
                    <a:pt x="801" y="655"/>
                    <a:pt x="867" y="621"/>
                    <a:pt x="901" y="555"/>
                  </a:cubicBezTo>
                  <a:close/>
                  <a:moveTo>
                    <a:pt x="899" y="0"/>
                  </a:moveTo>
                  <a:cubicBezTo>
                    <a:pt x="726" y="0"/>
                    <a:pt x="539" y="90"/>
                    <a:pt x="434" y="221"/>
                  </a:cubicBezTo>
                  <a:cubicBezTo>
                    <a:pt x="334" y="388"/>
                    <a:pt x="234" y="655"/>
                    <a:pt x="200" y="855"/>
                  </a:cubicBezTo>
                  <a:lnTo>
                    <a:pt x="67" y="1622"/>
                  </a:lnTo>
                  <a:cubicBezTo>
                    <a:pt x="34" y="1889"/>
                    <a:pt x="0" y="2189"/>
                    <a:pt x="0" y="2489"/>
                  </a:cubicBezTo>
                  <a:cubicBezTo>
                    <a:pt x="0" y="2790"/>
                    <a:pt x="0" y="3056"/>
                    <a:pt x="167" y="3323"/>
                  </a:cubicBezTo>
                  <a:cubicBezTo>
                    <a:pt x="201" y="3403"/>
                    <a:pt x="273" y="3436"/>
                    <a:pt x="353" y="3436"/>
                  </a:cubicBezTo>
                  <a:cubicBezTo>
                    <a:pt x="508" y="3436"/>
                    <a:pt x="689" y="3311"/>
                    <a:pt x="667" y="3156"/>
                  </a:cubicBezTo>
                  <a:lnTo>
                    <a:pt x="667" y="3156"/>
                  </a:lnTo>
                  <a:cubicBezTo>
                    <a:pt x="691" y="3164"/>
                    <a:pt x="716" y="3169"/>
                    <a:pt x="743" y="3169"/>
                  </a:cubicBezTo>
                  <a:cubicBezTo>
                    <a:pt x="829" y="3169"/>
                    <a:pt x="924" y="3125"/>
                    <a:pt x="1001" y="3023"/>
                  </a:cubicBezTo>
                  <a:cubicBezTo>
                    <a:pt x="1435" y="2323"/>
                    <a:pt x="1601" y="1355"/>
                    <a:pt x="1401" y="488"/>
                  </a:cubicBezTo>
                  <a:cubicBezTo>
                    <a:pt x="1368" y="288"/>
                    <a:pt x="1234" y="54"/>
                    <a:pt x="1034" y="21"/>
                  </a:cubicBezTo>
                  <a:cubicBezTo>
                    <a:pt x="991" y="7"/>
                    <a:pt x="946" y="0"/>
                    <a:pt x="8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042;p43"/>
            <p:cNvSpPr/>
            <p:nvPr/>
          </p:nvSpPr>
          <p:spPr>
            <a:xfrm>
              <a:off x="4098100" y="2500350"/>
              <a:ext cx="74250" cy="38600"/>
            </a:xfrm>
            <a:custGeom>
              <a:avLst/>
              <a:gdLst/>
              <a:ahLst/>
              <a:cxnLst/>
              <a:rect l="l" t="t" r="r" b="b"/>
              <a:pathLst>
                <a:path w="2970" h="1544" extrusionOk="0">
                  <a:moveTo>
                    <a:pt x="1902" y="409"/>
                  </a:moveTo>
                  <a:cubicBezTo>
                    <a:pt x="2002" y="409"/>
                    <a:pt x="2235" y="443"/>
                    <a:pt x="2302" y="576"/>
                  </a:cubicBezTo>
                  <a:cubicBezTo>
                    <a:pt x="2536" y="910"/>
                    <a:pt x="1768" y="943"/>
                    <a:pt x="1635" y="1010"/>
                  </a:cubicBezTo>
                  <a:cubicBezTo>
                    <a:pt x="1435" y="1043"/>
                    <a:pt x="1168" y="1043"/>
                    <a:pt x="968" y="1043"/>
                  </a:cubicBezTo>
                  <a:lnTo>
                    <a:pt x="801" y="1043"/>
                  </a:lnTo>
                  <a:cubicBezTo>
                    <a:pt x="968" y="876"/>
                    <a:pt x="1168" y="710"/>
                    <a:pt x="1401" y="576"/>
                  </a:cubicBezTo>
                  <a:cubicBezTo>
                    <a:pt x="1568" y="509"/>
                    <a:pt x="1735" y="443"/>
                    <a:pt x="1902" y="409"/>
                  </a:cubicBezTo>
                  <a:close/>
                  <a:moveTo>
                    <a:pt x="1931" y="0"/>
                  </a:moveTo>
                  <a:cubicBezTo>
                    <a:pt x="1653" y="0"/>
                    <a:pt x="1362" y="106"/>
                    <a:pt x="1135" y="243"/>
                  </a:cubicBezTo>
                  <a:cubicBezTo>
                    <a:pt x="801" y="443"/>
                    <a:pt x="534" y="743"/>
                    <a:pt x="301" y="1043"/>
                  </a:cubicBezTo>
                  <a:lnTo>
                    <a:pt x="267" y="1043"/>
                  </a:lnTo>
                  <a:cubicBezTo>
                    <a:pt x="134" y="1043"/>
                    <a:pt x="67" y="1110"/>
                    <a:pt x="0" y="1243"/>
                  </a:cubicBezTo>
                  <a:cubicBezTo>
                    <a:pt x="0" y="1377"/>
                    <a:pt x="67" y="1510"/>
                    <a:pt x="167" y="1510"/>
                  </a:cubicBezTo>
                  <a:cubicBezTo>
                    <a:pt x="401" y="1544"/>
                    <a:pt x="634" y="1544"/>
                    <a:pt x="901" y="1544"/>
                  </a:cubicBezTo>
                  <a:cubicBezTo>
                    <a:pt x="1135" y="1544"/>
                    <a:pt x="1335" y="1510"/>
                    <a:pt x="1602" y="1443"/>
                  </a:cubicBezTo>
                  <a:cubicBezTo>
                    <a:pt x="1968" y="1410"/>
                    <a:pt x="2435" y="1343"/>
                    <a:pt x="2669" y="1043"/>
                  </a:cubicBezTo>
                  <a:cubicBezTo>
                    <a:pt x="2969" y="710"/>
                    <a:pt x="2736" y="243"/>
                    <a:pt x="2302" y="76"/>
                  </a:cubicBezTo>
                  <a:cubicBezTo>
                    <a:pt x="2186" y="23"/>
                    <a:pt x="2060" y="0"/>
                    <a:pt x="1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043;p43"/>
            <p:cNvSpPr/>
            <p:nvPr/>
          </p:nvSpPr>
          <p:spPr>
            <a:xfrm>
              <a:off x="4153125" y="2523175"/>
              <a:ext cx="44225" cy="66025"/>
            </a:xfrm>
            <a:custGeom>
              <a:avLst/>
              <a:gdLst/>
              <a:ahLst/>
              <a:cxnLst/>
              <a:rect l="l" t="t" r="r" b="b"/>
              <a:pathLst>
                <a:path w="1769" h="2641" extrusionOk="0">
                  <a:moveTo>
                    <a:pt x="1235" y="530"/>
                  </a:moveTo>
                  <a:cubicBezTo>
                    <a:pt x="1269" y="597"/>
                    <a:pt x="1202" y="864"/>
                    <a:pt x="1202" y="931"/>
                  </a:cubicBezTo>
                  <a:cubicBezTo>
                    <a:pt x="1168" y="1098"/>
                    <a:pt x="1068" y="1264"/>
                    <a:pt x="1002" y="1364"/>
                  </a:cubicBezTo>
                  <a:cubicBezTo>
                    <a:pt x="902" y="1531"/>
                    <a:pt x="835" y="1665"/>
                    <a:pt x="701" y="1798"/>
                  </a:cubicBezTo>
                  <a:lnTo>
                    <a:pt x="535" y="1965"/>
                  </a:lnTo>
                  <a:cubicBezTo>
                    <a:pt x="535" y="1931"/>
                    <a:pt x="568" y="1831"/>
                    <a:pt x="568" y="1798"/>
                  </a:cubicBezTo>
                  <a:cubicBezTo>
                    <a:pt x="601" y="1598"/>
                    <a:pt x="701" y="1431"/>
                    <a:pt x="768" y="1264"/>
                  </a:cubicBezTo>
                  <a:lnTo>
                    <a:pt x="1035" y="764"/>
                  </a:lnTo>
                  <a:cubicBezTo>
                    <a:pt x="1068" y="664"/>
                    <a:pt x="1102" y="631"/>
                    <a:pt x="1202" y="530"/>
                  </a:cubicBezTo>
                  <a:close/>
                  <a:moveTo>
                    <a:pt x="1253" y="1"/>
                  </a:moveTo>
                  <a:cubicBezTo>
                    <a:pt x="1139" y="1"/>
                    <a:pt x="1023" y="42"/>
                    <a:pt x="935" y="130"/>
                  </a:cubicBezTo>
                  <a:cubicBezTo>
                    <a:pt x="601" y="364"/>
                    <a:pt x="468" y="797"/>
                    <a:pt x="335" y="1164"/>
                  </a:cubicBezTo>
                  <a:cubicBezTo>
                    <a:pt x="168" y="1598"/>
                    <a:pt x="1" y="2032"/>
                    <a:pt x="101" y="2499"/>
                  </a:cubicBezTo>
                  <a:cubicBezTo>
                    <a:pt x="134" y="2599"/>
                    <a:pt x="209" y="2640"/>
                    <a:pt x="285" y="2640"/>
                  </a:cubicBezTo>
                  <a:cubicBezTo>
                    <a:pt x="360" y="2640"/>
                    <a:pt x="435" y="2599"/>
                    <a:pt x="468" y="2532"/>
                  </a:cubicBezTo>
                  <a:lnTo>
                    <a:pt x="535" y="2532"/>
                  </a:lnTo>
                  <a:cubicBezTo>
                    <a:pt x="701" y="2465"/>
                    <a:pt x="835" y="2298"/>
                    <a:pt x="902" y="2165"/>
                  </a:cubicBezTo>
                  <a:cubicBezTo>
                    <a:pt x="1035" y="2032"/>
                    <a:pt x="1102" y="1865"/>
                    <a:pt x="1235" y="1698"/>
                  </a:cubicBezTo>
                  <a:cubicBezTo>
                    <a:pt x="1302" y="1531"/>
                    <a:pt x="1402" y="1364"/>
                    <a:pt x="1502" y="1264"/>
                  </a:cubicBezTo>
                  <a:cubicBezTo>
                    <a:pt x="1569" y="1098"/>
                    <a:pt x="1669" y="897"/>
                    <a:pt x="1702" y="764"/>
                  </a:cubicBezTo>
                  <a:cubicBezTo>
                    <a:pt x="1769" y="464"/>
                    <a:pt x="1736" y="264"/>
                    <a:pt x="1535" y="97"/>
                  </a:cubicBezTo>
                  <a:cubicBezTo>
                    <a:pt x="1457" y="34"/>
                    <a:pt x="1356" y="1"/>
                    <a:pt x="1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044;p43"/>
            <p:cNvSpPr/>
            <p:nvPr/>
          </p:nvSpPr>
          <p:spPr>
            <a:xfrm>
              <a:off x="4215675" y="2553950"/>
              <a:ext cx="68425" cy="32950"/>
            </a:xfrm>
            <a:custGeom>
              <a:avLst/>
              <a:gdLst/>
              <a:ahLst/>
              <a:cxnLst/>
              <a:rect l="l" t="t" r="r" b="b"/>
              <a:pathLst>
                <a:path w="2737" h="1318" extrusionOk="0">
                  <a:moveTo>
                    <a:pt x="1502" y="434"/>
                  </a:moveTo>
                  <a:cubicBezTo>
                    <a:pt x="1669" y="434"/>
                    <a:pt x="1869" y="434"/>
                    <a:pt x="2002" y="534"/>
                  </a:cubicBezTo>
                  <a:cubicBezTo>
                    <a:pt x="2036" y="567"/>
                    <a:pt x="2069" y="567"/>
                    <a:pt x="2069" y="600"/>
                  </a:cubicBezTo>
                  <a:cubicBezTo>
                    <a:pt x="2136" y="600"/>
                    <a:pt x="2136" y="600"/>
                    <a:pt x="2102" y="634"/>
                  </a:cubicBezTo>
                  <a:cubicBezTo>
                    <a:pt x="2036" y="734"/>
                    <a:pt x="1835" y="767"/>
                    <a:pt x="1702" y="767"/>
                  </a:cubicBezTo>
                  <a:cubicBezTo>
                    <a:pt x="1535" y="767"/>
                    <a:pt x="1402" y="767"/>
                    <a:pt x="1235" y="734"/>
                  </a:cubicBezTo>
                  <a:cubicBezTo>
                    <a:pt x="1068" y="700"/>
                    <a:pt x="935" y="634"/>
                    <a:pt x="835" y="567"/>
                  </a:cubicBezTo>
                  <a:cubicBezTo>
                    <a:pt x="768" y="567"/>
                    <a:pt x="768" y="534"/>
                    <a:pt x="735" y="534"/>
                  </a:cubicBezTo>
                  <a:cubicBezTo>
                    <a:pt x="1001" y="467"/>
                    <a:pt x="1235" y="434"/>
                    <a:pt x="1502" y="434"/>
                  </a:cubicBezTo>
                  <a:close/>
                  <a:moveTo>
                    <a:pt x="1953" y="0"/>
                  </a:moveTo>
                  <a:cubicBezTo>
                    <a:pt x="1837" y="0"/>
                    <a:pt x="1718" y="14"/>
                    <a:pt x="1602" y="33"/>
                  </a:cubicBezTo>
                  <a:cubicBezTo>
                    <a:pt x="1368" y="67"/>
                    <a:pt x="1168" y="67"/>
                    <a:pt x="901" y="100"/>
                  </a:cubicBezTo>
                  <a:cubicBezTo>
                    <a:pt x="668" y="133"/>
                    <a:pt x="401" y="167"/>
                    <a:pt x="201" y="233"/>
                  </a:cubicBezTo>
                  <a:cubicBezTo>
                    <a:pt x="1" y="267"/>
                    <a:pt x="67" y="500"/>
                    <a:pt x="234" y="567"/>
                  </a:cubicBezTo>
                  <a:cubicBezTo>
                    <a:pt x="401" y="901"/>
                    <a:pt x="701" y="1067"/>
                    <a:pt x="1035" y="1201"/>
                  </a:cubicBezTo>
                  <a:cubicBezTo>
                    <a:pt x="1252" y="1266"/>
                    <a:pt x="1469" y="1317"/>
                    <a:pt x="1696" y="1317"/>
                  </a:cubicBezTo>
                  <a:cubicBezTo>
                    <a:pt x="1817" y="1317"/>
                    <a:pt x="1941" y="1302"/>
                    <a:pt x="2069" y="1268"/>
                  </a:cubicBezTo>
                  <a:cubicBezTo>
                    <a:pt x="2269" y="1234"/>
                    <a:pt x="2436" y="1134"/>
                    <a:pt x="2603" y="1034"/>
                  </a:cubicBezTo>
                  <a:cubicBezTo>
                    <a:pt x="2703" y="801"/>
                    <a:pt x="2736" y="567"/>
                    <a:pt x="2669" y="367"/>
                  </a:cubicBezTo>
                  <a:cubicBezTo>
                    <a:pt x="2504" y="83"/>
                    <a:pt x="2237" y="0"/>
                    <a:pt x="1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045;p43"/>
            <p:cNvSpPr/>
            <p:nvPr/>
          </p:nvSpPr>
          <p:spPr>
            <a:xfrm>
              <a:off x="4232350" y="2322950"/>
              <a:ext cx="6700" cy="9175"/>
            </a:xfrm>
            <a:custGeom>
              <a:avLst/>
              <a:gdLst/>
              <a:ahLst/>
              <a:cxnLst/>
              <a:rect l="l" t="t" r="r" b="b"/>
              <a:pathLst>
                <a:path w="268" h="367" extrusionOk="0">
                  <a:moveTo>
                    <a:pt x="201" y="0"/>
                  </a:moveTo>
                  <a:cubicBezTo>
                    <a:pt x="168" y="0"/>
                    <a:pt x="101" y="0"/>
                    <a:pt x="101" y="33"/>
                  </a:cubicBezTo>
                  <a:lnTo>
                    <a:pt x="1" y="300"/>
                  </a:lnTo>
                  <a:cubicBezTo>
                    <a:pt x="1" y="334"/>
                    <a:pt x="1" y="367"/>
                    <a:pt x="34" y="367"/>
                  </a:cubicBezTo>
                  <a:cubicBezTo>
                    <a:pt x="68" y="367"/>
                    <a:pt x="101" y="367"/>
                    <a:pt x="101" y="334"/>
                  </a:cubicBezTo>
                  <a:cubicBezTo>
                    <a:pt x="168" y="267"/>
                    <a:pt x="201" y="167"/>
                    <a:pt x="268" y="100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046;p43"/>
            <p:cNvSpPr/>
            <p:nvPr/>
          </p:nvSpPr>
          <p:spPr>
            <a:xfrm>
              <a:off x="4126450" y="2436450"/>
              <a:ext cx="16700" cy="41000"/>
            </a:xfrm>
            <a:custGeom>
              <a:avLst/>
              <a:gdLst/>
              <a:ahLst/>
              <a:cxnLst/>
              <a:rect l="l" t="t" r="r" b="b"/>
              <a:pathLst>
                <a:path w="668" h="1640" extrusionOk="0">
                  <a:moveTo>
                    <a:pt x="472" y="0"/>
                  </a:moveTo>
                  <a:cubicBezTo>
                    <a:pt x="415" y="0"/>
                    <a:pt x="361" y="29"/>
                    <a:pt x="334" y="97"/>
                  </a:cubicBezTo>
                  <a:cubicBezTo>
                    <a:pt x="301" y="297"/>
                    <a:pt x="234" y="564"/>
                    <a:pt x="167" y="764"/>
                  </a:cubicBezTo>
                  <a:cubicBezTo>
                    <a:pt x="101" y="964"/>
                    <a:pt x="67" y="1231"/>
                    <a:pt x="1" y="1431"/>
                  </a:cubicBezTo>
                  <a:cubicBezTo>
                    <a:pt x="1" y="1498"/>
                    <a:pt x="67" y="1631"/>
                    <a:pt x="134" y="1631"/>
                  </a:cubicBezTo>
                  <a:cubicBezTo>
                    <a:pt x="152" y="1637"/>
                    <a:pt x="169" y="1640"/>
                    <a:pt x="187" y="1640"/>
                  </a:cubicBezTo>
                  <a:cubicBezTo>
                    <a:pt x="266" y="1640"/>
                    <a:pt x="334" y="1580"/>
                    <a:pt x="334" y="1498"/>
                  </a:cubicBezTo>
                  <a:cubicBezTo>
                    <a:pt x="434" y="1298"/>
                    <a:pt x="468" y="1031"/>
                    <a:pt x="501" y="831"/>
                  </a:cubicBezTo>
                  <a:cubicBezTo>
                    <a:pt x="568" y="597"/>
                    <a:pt x="601" y="397"/>
                    <a:pt x="668" y="163"/>
                  </a:cubicBezTo>
                  <a:cubicBezTo>
                    <a:pt x="648" y="64"/>
                    <a:pt x="557" y="0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047;p43"/>
            <p:cNvSpPr/>
            <p:nvPr/>
          </p:nvSpPr>
          <p:spPr>
            <a:xfrm>
              <a:off x="4090875" y="828025"/>
              <a:ext cx="440050" cy="99350"/>
            </a:xfrm>
            <a:custGeom>
              <a:avLst/>
              <a:gdLst/>
              <a:ahLst/>
              <a:cxnLst/>
              <a:rect l="l" t="t" r="r" b="b"/>
              <a:pathLst>
                <a:path w="17602" h="3974" extrusionOk="0">
                  <a:moveTo>
                    <a:pt x="16118" y="1"/>
                  </a:moveTo>
                  <a:cubicBezTo>
                    <a:pt x="15848" y="1"/>
                    <a:pt x="15583" y="73"/>
                    <a:pt x="15367" y="221"/>
                  </a:cubicBezTo>
                  <a:cubicBezTo>
                    <a:pt x="14733" y="621"/>
                    <a:pt x="14533" y="1755"/>
                    <a:pt x="15233" y="2222"/>
                  </a:cubicBezTo>
                  <a:cubicBezTo>
                    <a:pt x="15375" y="2320"/>
                    <a:pt x="15548" y="2366"/>
                    <a:pt x="15724" y="2366"/>
                  </a:cubicBezTo>
                  <a:cubicBezTo>
                    <a:pt x="16209" y="2366"/>
                    <a:pt x="16717" y="2018"/>
                    <a:pt x="16668" y="1455"/>
                  </a:cubicBezTo>
                  <a:cubicBezTo>
                    <a:pt x="16668" y="1343"/>
                    <a:pt x="16583" y="1292"/>
                    <a:pt x="16491" y="1292"/>
                  </a:cubicBezTo>
                  <a:cubicBezTo>
                    <a:pt x="16392" y="1292"/>
                    <a:pt x="16285" y="1351"/>
                    <a:pt x="16267" y="1455"/>
                  </a:cubicBezTo>
                  <a:cubicBezTo>
                    <a:pt x="16248" y="1652"/>
                    <a:pt x="16100" y="1768"/>
                    <a:pt x="15949" y="1768"/>
                  </a:cubicBezTo>
                  <a:cubicBezTo>
                    <a:pt x="15843" y="1768"/>
                    <a:pt x="15735" y="1712"/>
                    <a:pt x="15667" y="1589"/>
                  </a:cubicBezTo>
                  <a:cubicBezTo>
                    <a:pt x="15534" y="1389"/>
                    <a:pt x="15534" y="1122"/>
                    <a:pt x="15667" y="922"/>
                  </a:cubicBezTo>
                  <a:cubicBezTo>
                    <a:pt x="15826" y="705"/>
                    <a:pt x="16047" y="601"/>
                    <a:pt x="16262" y="601"/>
                  </a:cubicBezTo>
                  <a:cubicBezTo>
                    <a:pt x="16546" y="601"/>
                    <a:pt x="16821" y="781"/>
                    <a:pt x="16935" y="1122"/>
                  </a:cubicBezTo>
                  <a:cubicBezTo>
                    <a:pt x="17402" y="2689"/>
                    <a:pt x="15267" y="3190"/>
                    <a:pt x="14233" y="3257"/>
                  </a:cubicBezTo>
                  <a:cubicBezTo>
                    <a:pt x="13921" y="3286"/>
                    <a:pt x="13611" y="3300"/>
                    <a:pt x="13302" y="3300"/>
                  </a:cubicBezTo>
                  <a:cubicBezTo>
                    <a:pt x="10512" y="3300"/>
                    <a:pt x="7856" y="2179"/>
                    <a:pt x="5093" y="1789"/>
                  </a:cubicBezTo>
                  <a:cubicBezTo>
                    <a:pt x="4588" y="1708"/>
                    <a:pt x="4083" y="1664"/>
                    <a:pt x="3578" y="1664"/>
                  </a:cubicBezTo>
                  <a:cubicBezTo>
                    <a:pt x="3249" y="1664"/>
                    <a:pt x="2920" y="1683"/>
                    <a:pt x="2591" y="1722"/>
                  </a:cubicBezTo>
                  <a:cubicBezTo>
                    <a:pt x="1757" y="1789"/>
                    <a:pt x="990" y="1989"/>
                    <a:pt x="189" y="2289"/>
                  </a:cubicBezTo>
                  <a:cubicBezTo>
                    <a:pt x="1" y="2383"/>
                    <a:pt x="49" y="2626"/>
                    <a:pt x="222" y="2626"/>
                  </a:cubicBezTo>
                  <a:cubicBezTo>
                    <a:pt x="233" y="2626"/>
                    <a:pt x="244" y="2625"/>
                    <a:pt x="256" y="2623"/>
                  </a:cubicBezTo>
                  <a:cubicBezTo>
                    <a:pt x="957" y="2424"/>
                    <a:pt x="1686" y="2344"/>
                    <a:pt x="2425" y="2344"/>
                  </a:cubicBezTo>
                  <a:cubicBezTo>
                    <a:pt x="3794" y="2344"/>
                    <a:pt x="5193" y="2620"/>
                    <a:pt x="6494" y="2923"/>
                  </a:cubicBezTo>
                  <a:cubicBezTo>
                    <a:pt x="8495" y="3390"/>
                    <a:pt x="10530" y="3890"/>
                    <a:pt x="12565" y="3957"/>
                  </a:cubicBezTo>
                  <a:cubicBezTo>
                    <a:pt x="12734" y="3968"/>
                    <a:pt x="12903" y="3974"/>
                    <a:pt x="13072" y="3974"/>
                  </a:cubicBezTo>
                  <a:cubicBezTo>
                    <a:pt x="13903" y="3974"/>
                    <a:pt x="14730" y="3840"/>
                    <a:pt x="15534" y="3590"/>
                  </a:cubicBezTo>
                  <a:cubicBezTo>
                    <a:pt x="16234" y="3390"/>
                    <a:pt x="16935" y="2956"/>
                    <a:pt x="17335" y="2289"/>
                  </a:cubicBezTo>
                  <a:cubicBezTo>
                    <a:pt x="17602" y="1722"/>
                    <a:pt x="17602" y="955"/>
                    <a:pt x="17201" y="455"/>
                  </a:cubicBezTo>
                  <a:cubicBezTo>
                    <a:pt x="16923" y="157"/>
                    <a:pt x="16515" y="1"/>
                    <a:pt x="16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048;p43"/>
            <p:cNvSpPr/>
            <p:nvPr/>
          </p:nvSpPr>
          <p:spPr>
            <a:xfrm>
              <a:off x="4030550" y="897250"/>
              <a:ext cx="101775" cy="433275"/>
            </a:xfrm>
            <a:custGeom>
              <a:avLst/>
              <a:gdLst/>
              <a:ahLst/>
              <a:cxnLst/>
              <a:rect l="l" t="t" r="r" b="b"/>
              <a:pathLst>
                <a:path w="4071" h="17331" extrusionOk="0">
                  <a:moveTo>
                    <a:pt x="2004" y="0"/>
                  </a:moveTo>
                  <a:cubicBezTo>
                    <a:pt x="1937" y="0"/>
                    <a:pt x="1871" y="37"/>
                    <a:pt x="1835" y="121"/>
                  </a:cubicBezTo>
                  <a:cubicBezTo>
                    <a:pt x="1135" y="1522"/>
                    <a:pt x="1168" y="3123"/>
                    <a:pt x="1468" y="4624"/>
                  </a:cubicBezTo>
                  <a:cubicBezTo>
                    <a:pt x="1702" y="6025"/>
                    <a:pt x="2269" y="7359"/>
                    <a:pt x="2669" y="8727"/>
                  </a:cubicBezTo>
                  <a:cubicBezTo>
                    <a:pt x="2769" y="9127"/>
                    <a:pt x="2936" y="9427"/>
                    <a:pt x="3036" y="9761"/>
                  </a:cubicBezTo>
                  <a:cubicBezTo>
                    <a:pt x="3169" y="10094"/>
                    <a:pt x="3269" y="10495"/>
                    <a:pt x="3336" y="10862"/>
                  </a:cubicBezTo>
                  <a:cubicBezTo>
                    <a:pt x="3470" y="11596"/>
                    <a:pt x="3470" y="12296"/>
                    <a:pt x="3436" y="13030"/>
                  </a:cubicBezTo>
                  <a:cubicBezTo>
                    <a:pt x="3370" y="13697"/>
                    <a:pt x="3269" y="14364"/>
                    <a:pt x="3036" y="15031"/>
                  </a:cubicBezTo>
                  <a:cubicBezTo>
                    <a:pt x="2836" y="15598"/>
                    <a:pt x="2602" y="16432"/>
                    <a:pt x="1969" y="16599"/>
                  </a:cubicBezTo>
                  <a:cubicBezTo>
                    <a:pt x="1910" y="16618"/>
                    <a:pt x="1847" y="16626"/>
                    <a:pt x="1783" y="16626"/>
                  </a:cubicBezTo>
                  <a:cubicBezTo>
                    <a:pt x="1265" y="16626"/>
                    <a:pt x="641" y="16066"/>
                    <a:pt x="968" y="15532"/>
                  </a:cubicBezTo>
                  <a:cubicBezTo>
                    <a:pt x="1068" y="15382"/>
                    <a:pt x="1200" y="15322"/>
                    <a:pt x="1325" y="15322"/>
                  </a:cubicBezTo>
                  <a:cubicBezTo>
                    <a:pt x="1616" y="15322"/>
                    <a:pt x="1862" y="15651"/>
                    <a:pt x="1535" y="15932"/>
                  </a:cubicBezTo>
                  <a:cubicBezTo>
                    <a:pt x="1272" y="16116"/>
                    <a:pt x="1507" y="16446"/>
                    <a:pt x="1781" y="16446"/>
                  </a:cubicBezTo>
                  <a:cubicBezTo>
                    <a:pt x="1855" y="16446"/>
                    <a:pt x="1931" y="16422"/>
                    <a:pt x="2002" y="16366"/>
                  </a:cubicBezTo>
                  <a:cubicBezTo>
                    <a:pt x="2536" y="15999"/>
                    <a:pt x="2335" y="15098"/>
                    <a:pt x="1835" y="14764"/>
                  </a:cubicBezTo>
                  <a:cubicBezTo>
                    <a:pt x="1667" y="14647"/>
                    <a:pt x="1488" y="14595"/>
                    <a:pt x="1311" y="14595"/>
                  </a:cubicBezTo>
                  <a:cubicBezTo>
                    <a:pt x="789" y="14595"/>
                    <a:pt x="292" y="15050"/>
                    <a:pt x="167" y="15598"/>
                  </a:cubicBezTo>
                  <a:cubicBezTo>
                    <a:pt x="0" y="16266"/>
                    <a:pt x="501" y="16966"/>
                    <a:pt x="1135" y="17200"/>
                  </a:cubicBezTo>
                  <a:cubicBezTo>
                    <a:pt x="1349" y="17289"/>
                    <a:pt x="1556" y="17330"/>
                    <a:pt x="1754" y="17330"/>
                  </a:cubicBezTo>
                  <a:cubicBezTo>
                    <a:pt x="2294" y="17330"/>
                    <a:pt x="2761" y="17021"/>
                    <a:pt x="3103" y="16532"/>
                  </a:cubicBezTo>
                  <a:cubicBezTo>
                    <a:pt x="4070" y="15098"/>
                    <a:pt x="3970" y="13130"/>
                    <a:pt x="3770" y="11529"/>
                  </a:cubicBezTo>
                  <a:cubicBezTo>
                    <a:pt x="3670" y="11062"/>
                    <a:pt x="3536" y="10662"/>
                    <a:pt x="3470" y="10195"/>
                  </a:cubicBezTo>
                  <a:cubicBezTo>
                    <a:pt x="3336" y="9728"/>
                    <a:pt x="3336" y="9227"/>
                    <a:pt x="3203" y="8794"/>
                  </a:cubicBezTo>
                  <a:cubicBezTo>
                    <a:pt x="2936" y="7860"/>
                    <a:pt x="2669" y="6892"/>
                    <a:pt x="2436" y="5991"/>
                  </a:cubicBezTo>
                  <a:cubicBezTo>
                    <a:pt x="1935" y="4123"/>
                    <a:pt x="1768" y="2189"/>
                    <a:pt x="2202" y="287"/>
                  </a:cubicBezTo>
                  <a:cubicBezTo>
                    <a:pt x="2245" y="116"/>
                    <a:pt x="2123" y="0"/>
                    <a:pt x="20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049;p43"/>
            <p:cNvSpPr/>
            <p:nvPr/>
          </p:nvSpPr>
          <p:spPr>
            <a:xfrm>
              <a:off x="4108950" y="897750"/>
              <a:ext cx="316900" cy="123475"/>
            </a:xfrm>
            <a:custGeom>
              <a:avLst/>
              <a:gdLst/>
              <a:ahLst/>
              <a:cxnLst/>
              <a:rect l="l" t="t" r="r" b="b"/>
              <a:pathLst>
                <a:path w="12676" h="4939" extrusionOk="0">
                  <a:moveTo>
                    <a:pt x="334" y="1"/>
                  </a:moveTo>
                  <a:cubicBezTo>
                    <a:pt x="0" y="1"/>
                    <a:pt x="0" y="468"/>
                    <a:pt x="334" y="501"/>
                  </a:cubicBezTo>
                  <a:cubicBezTo>
                    <a:pt x="3569" y="601"/>
                    <a:pt x="5671" y="3770"/>
                    <a:pt x="8640" y="4671"/>
                  </a:cubicBezTo>
                  <a:cubicBezTo>
                    <a:pt x="9125" y="4832"/>
                    <a:pt x="9671" y="4939"/>
                    <a:pt x="10201" y="4939"/>
                  </a:cubicBezTo>
                  <a:cubicBezTo>
                    <a:pt x="11091" y="4939"/>
                    <a:pt x="11937" y="4639"/>
                    <a:pt x="12376" y="3803"/>
                  </a:cubicBezTo>
                  <a:cubicBezTo>
                    <a:pt x="12676" y="3169"/>
                    <a:pt x="12609" y="2502"/>
                    <a:pt x="12042" y="2069"/>
                  </a:cubicBezTo>
                  <a:cubicBezTo>
                    <a:pt x="11732" y="1800"/>
                    <a:pt x="11332" y="1633"/>
                    <a:pt x="10937" y="1633"/>
                  </a:cubicBezTo>
                  <a:cubicBezTo>
                    <a:pt x="10696" y="1633"/>
                    <a:pt x="10456" y="1696"/>
                    <a:pt x="10241" y="1835"/>
                  </a:cubicBezTo>
                  <a:cubicBezTo>
                    <a:pt x="9740" y="2169"/>
                    <a:pt x="9473" y="2969"/>
                    <a:pt x="9974" y="3470"/>
                  </a:cubicBezTo>
                  <a:cubicBezTo>
                    <a:pt x="10150" y="3660"/>
                    <a:pt x="10397" y="3754"/>
                    <a:pt x="10638" y="3754"/>
                  </a:cubicBezTo>
                  <a:cubicBezTo>
                    <a:pt x="10946" y="3754"/>
                    <a:pt x="11244" y="3602"/>
                    <a:pt x="11375" y="3303"/>
                  </a:cubicBezTo>
                  <a:cubicBezTo>
                    <a:pt x="11490" y="3072"/>
                    <a:pt x="11286" y="2857"/>
                    <a:pt x="11094" y="2857"/>
                  </a:cubicBezTo>
                  <a:cubicBezTo>
                    <a:pt x="11009" y="2857"/>
                    <a:pt x="10926" y="2900"/>
                    <a:pt x="10874" y="3003"/>
                  </a:cubicBezTo>
                  <a:cubicBezTo>
                    <a:pt x="10827" y="3098"/>
                    <a:pt x="10754" y="3138"/>
                    <a:pt x="10680" y="3138"/>
                  </a:cubicBezTo>
                  <a:cubicBezTo>
                    <a:pt x="10546" y="3138"/>
                    <a:pt x="10407" y="3008"/>
                    <a:pt x="10407" y="2836"/>
                  </a:cubicBezTo>
                  <a:cubicBezTo>
                    <a:pt x="10407" y="2502"/>
                    <a:pt x="10741" y="2336"/>
                    <a:pt x="11008" y="2336"/>
                  </a:cubicBezTo>
                  <a:cubicBezTo>
                    <a:pt x="11308" y="2336"/>
                    <a:pt x="11675" y="2536"/>
                    <a:pt x="11842" y="2803"/>
                  </a:cubicBezTo>
                  <a:cubicBezTo>
                    <a:pt x="12042" y="3136"/>
                    <a:pt x="11842" y="3536"/>
                    <a:pt x="11575" y="3803"/>
                  </a:cubicBezTo>
                  <a:cubicBezTo>
                    <a:pt x="11203" y="4200"/>
                    <a:pt x="10706" y="4348"/>
                    <a:pt x="10173" y="4348"/>
                  </a:cubicBezTo>
                  <a:cubicBezTo>
                    <a:pt x="9271" y="4348"/>
                    <a:pt x="8264" y="3926"/>
                    <a:pt x="7572" y="3570"/>
                  </a:cubicBezTo>
                  <a:cubicBezTo>
                    <a:pt x="5204" y="2302"/>
                    <a:pt x="3202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050;p43"/>
            <p:cNvSpPr/>
            <p:nvPr/>
          </p:nvSpPr>
          <p:spPr>
            <a:xfrm>
              <a:off x="4090600" y="909800"/>
              <a:ext cx="130950" cy="308125"/>
            </a:xfrm>
            <a:custGeom>
              <a:avLst/>
              <a:gdLst/>
              <a:ahLst/>
              <a:cxnLst/>
              <a:rect l="l" t="t" r="r" b="b"/>
              <a:pathLst>
                <a:path w="5238" h="12325" extrusionOk="0">
                  <a:moveTo>
                    <a:pt x="463" y="1"/>
                  </a:moveTo>
                  <a:cubicBezTo>
                    <a:pt x="422" y="1"/>
                    <a:pt x="382" y="27"/>
                    <a:pt x="367" y="86"/>
                  </a:cubicBezTo>
                  <a:cubicBezTo>
                    <a:pt x="0" y="1186"/>
                    <a:pt x="67" y="2354"/>
                    <a:pt x="434" y="3455"/>
                  </a:cubicBezTo>
                  <a:cubicBezTo>
                    <a:pt x="834" y="4455"/>
                    <a:pt x="1368" y="5323"/>
                    <a:pt x="1935" y="6190"/>
                  </a:cubicBezTo>
                  <a:cubicBezTo>
                    <a:pt x="2535" y="7024"/>
                    <a:pt x="3236" y="7858"/>
                    <a:pt x="3703" y="8825"/>
                  </a:cubicBezTo>
                  <a:cubicBezTo>
                    <a:pt x="4070" y="9626"/>
                    <a:pt x="4503" y="11094"/>
                    <a:pt x="3436" y="11594"/>
                  </a:cubicBezTo>
                  <a:cubicBezTo>
                    <a:pt x="3336" y="11640"/>
                    <a:pt x="3215" y="11663"/>
                    <a:pt x="3092" y="11663"/>
                  </a:cubicBezTo>
                  <a:cubicBezTo>
                    <a:pt x="2765" y="11663"/>
                    <a:pt x="2417" y="11499"/>
                    <a:pt x="2369" y="11160"/>
                  </a:cubicBezTo>
                  <a:cubicBezTo>
                    <a:pt x="2335" y="10960"/>
                    <a:pt x="2402" y="10760"/>
                    <a:pt x="2535" y="10627"/>
                  </a:cubicBezTo>
                  <a:cubicBezTo>
                    <a:pt x="2600" y="10571"/>
                    <a:pt x="2684" y="10547"/>
                    <a:pt x="2768" y="10547"/>
                  </a:cubicBezTo>
                  <a:cubicBezTo>
                    <a:pt x="2989" y="10547"/>
                    <a:pt x="3205" y="10718"/>
                    <a:pt x="3036" y="10960"/>
                  </a:cubicBezTo>
                  <a:cubicBezTo>
                    <a:pt x="2887" y="11134"/>
                    <a:pt x="3071" y="11345"/>
                    <a:pt x="3257" y="11345"/>
                  </a:cubicBezTo>
                  <a:cubicBezTo>
                    <a:pt x="3321" y="11345"/>
                    <a:pt x="3385" y="11320"/>
                    <a:pt x="3436" y="11260"/>
                  </a:cubicBezTo>
                  <a:cubicBezTo>
                    <a:pt x="3903" y="10693"/>
                    <a:pt x="3403" y="9993"/>
                    <a:pt x="2769" y="9993"/>
                  </a:cubicBezTo>
                  <a:cubicBezTo>
                    <a:pt x="2202" y="9993"/>
                    <a:pt x="1835" y="10526"/>
                    <a:pt x="1835" y="11094"/>
                  </a:cubicBezTo>
                  <a:cubicBezTo>
                    <a:pt x="1835" y="11627"/>
                    <a:pt x="2168" y="12094"/>
                    <a:pt x="2669" y="12261"/>
                  </a:cubicBezTo>
                  <a:cubicBezTo>
                    <a:pt x="2806" y="12304"/>
                    <a:pt x="2945" y="12325"/>
                    <a:pt x="3083" y="12325"/>
                  </a:cubicBezTo>
                  <a:cubicBezTo>
                    <a:pt x="3485" y="12325"/>
                    <a:pt x="3881" y="12150"/>
                    <a:pt x="4203" y="11827"/>
                  </a:cubicBezTo>
                  <a:cubicBezTo>
                    <a:pt x="5237" y="10760"/>
                    <a:pt x="4704" y="9125"/>
                    <a:pt x="4103" y="8025"/>
                  </a:cubicBezTo>
                  <a:cubicBezTo>
                    <a:pt x="3369" y="6790"/>
                    <a:pt x="2369" y="5756"/>
                    <a:pt x="1568" y="4522"/>
                  </a:cubicBezTo>
                  <a:cubicBezTo>
                    <a:pt x="734" y="3255"/>
                    <a:pt x="200" y="1653"/>
                    <a:pt x="567" y="119"/>
                  </a:cubicBezTo>
                  <a:cubicBezTo>
                    <a:pt x="567" y="44"/>
                    <a:pt x="515" y="1"/>
                    <a:pt x="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051;p43"/>
            <p:cNvSpPr/>
            <p:nvPr/>
          </p:nvSpPr>
          <p:spPr>
            <a:xfrm>
              <a:off x="4004700" y="807275"/>
              <a:ext cx="106800" cy="117925"/>
            </a:xfrm>
            <a:custGeom>
              <a:avLst/>
              <a:gdLst/>
              <a:ahLst/>
              <a:cxnLst/>
              <a:rect l="l" t="t" r="r" b="b"/>
              <a:pathLst>
                <a:path w="4272" h="4717" extrusionOk="0">
                  <a:moveTo>
                    <a:pt x="768" y="684"/>
                  </a:moveTo>
                  <a:lnTo>
                    <a:pt x="768" y="684"/>
                  </a:lnTo>
                  <a:cubicBezTo>
                    <a:pt x="1435" y="1018"/>
                    <a:pt x="2102" y="1518"/>
                    <a:pt x="2536" y="2118"/>
                  </a:cubicBezTo>
                  <a:cubicBezTo>
                    <a:pt x="2769" y="2419"/>
                    <a:pt x="2869" y="2752"/>
                    <a:pt x="2836" y="3086"/>
                  </a:cubicBezTo>
                  <a:cubicBezTo>
                    <a:pt x="2435" y="2952"/>
                    <a:pt x="2102" y="2719"/>
                    <a:pt x="1835" y="2419"/>
                  </a:cubicBezTo>
                  <a:cubicBezTo>
                    <a:pt x="1535" y="2118"/>
                    <a:pt x="1335" y="1785"/>
                    <a:pt x="1135" y="1451"/>
                  </a:cubicBezTo>
                  <a:cubicBezTo>
                    <a:pt x="1001" y="1251"/>
                    <a:pt x="768" y="951"/>
                    <a:pt x="768" y="684"/>
                  </a:cubicBezTo>
                  <a:close/>
                  <a:moveTo>
                    <a:pt x="521" y="1"/>
                  </a:moveTo>
                  <a:cubicBezTo>
                    <a:pt x="430" y="1"/>
                    <a:pt x="344" y="52"/>
                    <a:pt x="301" y="117"/>
                  </a:cubicBezTo>
                  <a:cubicBezTo>
                    <a:pt x="0" y="584"/>
                    <a:pt x="267" y="1084"/>
                    <a:pt x="501" y="1518"/>
                  </a:cubicBezTo>
                  <a:cubicBezTo>
                    <a:pt x="768" y="1952"/>
                    <a:pt x="1034" y="2419"/>
                    <a:pt x="1435" y="2786"/>
                  </a:cubicBezTo>
                  <a:cubicBezTo>
                    <a:pt x="1768" y="3119"/>
                    <a:pt x="2202" y="3419"/>
                    <a:pt x="2702" y="3553"/>
                  </a:cubicBezTo>
                  <a:cubicBezTo>
                    <a:pt x="2636" y="3886"/>
                    <a:pt x="2502" y="4153"/>
                    <a:pt x="2602" y="4554"/>
                  </a:cubicBezTo>
                  <a:cubicBezTo>
                    <a:pt x="2620" y="4657"/>
                    <a:pt x="2727" y="4716"/>
                    <a:pt x="2831" y="4716"/>
                  </a:cubicBezTo>
                  <a:cubicBezTo>
                    <a:pt x="2927" y="4716"/>
                    <a:pt x="3020" y="4666"/>
                    <a:pt x="3036" y="4554"/>
                  </a:cubicBezTo>
                  <a:cubicBezTo>
                    <a:pt x="3103" y="4220"/>
                    <a:pt x="3203" y="3920"/>
                    <a:pt x="3303" y="3586"/>
                  </a:cubicBezTo>
                  <a:cubicBezTo>
                    <a:pt x="3536" y="3553"/>
                    <a:pt x="3836" y="3519"/>
                    <a:pt x="4103" y="3353"/>
                  </a:cubicBezTo>
                  <a:cubicBezTo>
                    <a:pt x="4271" y="3241"/>
                    <a:pt x="4181" y="2988"/>
                    <a:pt x="3990" y="2988"/>
                  </a:cubicBezTo>
                  <a:cubicBezTo>
                    <a:pt x="3953" y="2988"/>
                    <a:pt x="3913" y="2998"/>
                    <a:pt x="3870" y="3019"/>
                  </a:cubicBezTo>
                  <a:cubicBezTo>
                    <a:pt x="3703" y="3086"/>
                    <a:pt x="3536" y="3119"/>
                    <a:pt x="3369" y="3119"/>
                  </a:cubicBezTo>
                  <a:cubicBezTo>
                    <a:pt x="3436" y="2686"/>
                    <a:pt x="3269" y="2219"/>
                    <a:pt x="2969" y="1852"/>
                  </a:cubicBezTo>
                  <a:cubicBezTo>
                    <a:pt x="2435" y="1051"/>
                    <a:pt x="1535" y="451"/>
                    <a:pt x="668" y="50"/>
                  </a:cubicBezTo>
                  <a:cubicBezTo>
                    <a:pt x="621" y="15"/>
                    <a:pt x="570" y="1"/>
                    <a:pt x="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052;p43"/>
            <p:cNvSpPr/>
            <p:nvPr/>
          </p:nvSpPr>
          <p:spPr>
            <a:xfrm>
              <a:off x="4319925" y="834975"/>
              <a:ext cx="115100" cy="72150"/>
            </a:xfrm>
            <a:custGeom>
              <a:avLst/>
              <a:gdLst/>
              <a:ahLst/>
              <a:cxnLst/>
              <a:rect l="l" t="t" r="r" b="b"/>
              <a:pathLst>
                <a:path w="4604" h="2886" extrusionOk="0">
                  <a:moveTo>
                    <a:pt x="3702" y="409"/>
                  </a:moveTo>
                  <a:cubicBezTo>
                    <a:pt x="3935" y="409"/>
                    <a:pt x="4154" y="471"/>
                    <a:pt x="4070" y="744"/>
                  </a:cubicBezTo>
                  <a:cubicBezTo>
                    <a:pt x="4003" y="1077"/>
                    <a:pt x="3670" y="1311"/>
                    <a:pt x="3403" y="1511"/>
                  </a:cubicBezTo>
                  <a:cubicBezTo>
                    <a:pt x="3103" y="1744"/>
                    <a:pt x="2769" y="1944"/>
                    <a:pt x="2402" y="2078"/>
                  </a:cubicBezTo>
                  <a:cubicBezTo>
                    <a:pt x="2035" y="2245"/>
                    <a:pt x="1602" y="2411"/>
                    <a:pt x="1201" y="2478"/>
                  </a:cubicBezTo>
                  <a:cubicBezTo>
                    <a:pt x="1301" y="2178"/>
                    <a:pt x="1435" y="1911"/>
                    <a:pt x="1568" y="1644"/>
                  </a:cubicBezTo>
                  <a:cubicBezTo>
                    <a:pt x="1735" y="1344"/>
                    <a:pt x="2002" y="1077"/>
                    <a:pt x="2269" y="844"/>
                  </a:cubicBezTo>
                  <a:cubicBezTo>
                    <a:pt x="2569" y="644"/>
                    <a:pt x="2936" y="477"/>
                    <a:pt x="3336" y="443"/>
                  </a:cubicBezTo>
                  <a:cubicBezTo>
                    <a:pt x="3423" y="431"/>
                    <a:pt x="3565" y="409"/>
                    <a:pt x="3702" y="409"/>
                  </a:cubicBezTo>
                  <a:close/>
                  <a:moveTo>
                    <a:pt x="3737" y="0"/>
                  </a:moveTo>
                  <a:cubicBezTo>
                    <a:pt x="3099" y="0"/>
                    <a:pt x="2449" y="278"/>
                    <a:pt x="1935" y="610"/>
                  </a:cubicBezTo>
                  <a:cubicBezTo>
                    <a:pt x="1301" y="1077"/>
                    <a:pt x="868" y="1811"/>
                    <a:pt x="768" y="2578"/>
                  </a:cubicBezTo>
                  <a:cubicBezTo>
                    <a:pt x="634" y="2578"/>
                    <a:pt x="501" y="2593"/>
                    <a:pt x="357" y="2593"/>
                  </a:cubicBezTo>
                  <a:cubicBezTo>
                    <a:pt x="286" y="2593"/>
                    <a:pt x="212" y="2589"/>
                    <a:pt x="134" y="2578"/>
                  </a:cubicBezTo>
                  <a:cubicBezTo>
                    <a:pt x="34" y="2578"/>
                    <a:pt x="0" y="2778"/>
                    <a:pt x="100" y="2812"/>
                  </a:cubicBezTo>
                  <a:cubicBezTo>
                    <a:pt x="333" y="2862"/>
                    <a:pt x="560" y="2885"/>
                    <a:pt x="784" y="2885"/>
                  </a:cubicBezTo>
                  <a:cubicBezTo>
                    <a:pt x="1299" y="2885"/>
                    <a:pt x="1801" y="2764"/>
                    <a:pt x="2335" y="2578"/>
                  </a:cubicBezTo>
                  <a:cubicBezTo>
                    <a:pt x="2702" y="2411"/>
                    <a:pt x="3036" y="2245"/>
                    <a:pt x="3369" y="2011"/>
                  </a:cubicBezTo>
                  <a:cubicBezTo>
                    <a:pt x="3670" y="1844"/>
                    <a:pt x="3937" y="1678"/>
                    <a:pt x="4170" y="1444"/>
                  </a:cubicBezTo>
                  <a:cubicBezTo>
                    <a:pt x="4370" y="1177"/>
                    <a:pt x="4604" y="844"/>
                    <a:pt x="4570" y="510"/>
                  </a:cubicBezTo>
                  <a:cubicBezTo>
                    <a:pt x="4537" y="177"/>
                    <a:pt x="4237" y="76"/>
                    <a:pt x="3937" y="10"/>
                  </a:cubicBezTo>
                  <a:cubicBezTo>
                    <a:pt x="3870" y="3"/>
                    <a:pt x="3804" y="0"/>
                    <a:pt x="3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053;p43"/>
            <p:cNvSpPr/>
            <p:nvPr/>
          </p:nvSpPr>
          <p:spPr>
            <a:xfrm>
              <a:off x="4237875" y="810200"/>
              <a:ext cx="102925" cy="83625"/>
            </a:xfrm>
            <a:custGeom>
              <a:avLst/>
              <a:gdLst/>
              <a:ahLst/>
              <a:cxnLst/>
              <a:rect l="l" t="t" r="r" b="b"/>
              <a:pathLst>
                <a:path w="4117" h="3345" extrusionOk="0">
                  <a:moveTo>
                    <a:pt x="3217" y="421"/>
                  </a:moveTo>
                  <a:cubicBezTo>
                    <a:pt x="3347" y="421"/>
                    <a:pt x="3470" y="457"/>
                    <a:pt x="3549" y="567"/>
                  </a:cubicBezTo>
                  <a:cubicBezTo>
                    <a:pt x="3716" y="767"/>
                    <a:pt x="3516" y="1067"/>
                    <a:pt x="3382" y="1234"/>
                  </a:cubicBezTo>
                  <a:cubicBezTo>
                    <a:pt x="3049" y="1635"/>
                    <a:pt x="2515" y="1968"/>
                    <a:pt x="2048" y="2268"/>
                  </a:cubicBezTo>
                  <a:cubicBezTo>
                    <a:pt x="1648" y="2468"/>
                    <a:pt x="1214" y="2635"/>
                    <a:pt x="781" y="2802"/>
                  </a:cubicBezTo>
                  <a:cubicBezTo>
                    <a:pt x="847" y="2335"/>
                    <a:pt x="1181" y="1835"/>
                    <a:pt x="1481" y="1501"/>
                  </a:cubicBezTo>
                  <a:cubicBezTo>
                    <a:pt x="1815" y="1101"/>
                    <a:pt x="2315" y="667"/>
                    <a:pt x="2815" y="500"/>
                  </a:cubicBezTo>
                  <a:cubicBezTo>
                    <a:pt x="2921" y="465"/>
                    <a:pt x="3073" y="421"/>
                    <a:pt x="3217" y="421"/>
                  </a:cubicBezTo>
                  <a:close/>
                  <a:moveTo>
                    <a:pt x="3116" y="0"/>
                  </a:moveTo>
                  <a:cubicBezTo>
                    <a:pt x="2382" y="67"/>
                    <a:pt x="1781" y="500"/>
                    <a:pt x="1281" y="967"/>
                  </a:cubicBezTo>
                  <a:cubicBezTo>
                    <a:pt x="981" y="1234"/>
                    <a:pt x="781" y="1501"/>
                    <a:pt x="547" y="1835"/>
                  </a:cubicBezTo>
                  <a:cubicBezTo>
                    <a:pt x="347" y="2168"/>
                    <a:pt x="113" y="2602"/>
                    <a:pt x="214" y="2969"/>
                  </a:cubicBezTo>
                  <a:cubicBezTo>
                    <a:pt x="1" y="3060"/>
                    <a:pt x="92" y="3345"/>
                    <a:pt x="287" y="3345"/>
                  </a:cubicBezTo>
                  <a:cubicBezTo>
                    <a:pt x="306" y="3345"/>
                    <a:pt x="326" y="3342"/>
                    <a:pt x="347" y="3336"/>
                  </a:cubicBezTo>
                  <a:cubicBezTo>
                    <a:pt x="1114" y="3236"/>
                    <a:pt x="1781" y="2969"/>
                    <a:pt x="2348" y="2635"/>
                  </a:cubicBezTo>
                  <a:cubicBezTo>
                    <a:pt x="2649" y="2468"/>
                    <a:pt x="2915" y="2268"/>
                    <a:pt x="3216" y="2068"/>
                  </a:cubicBezTo>
                  <a:cubicBezTo>
                    <a:pt x="3483" y="1835"/>
                    <a:pt x="3716" y="1635"/>
                    <a:pt x="3883" y="1334"/>
                  </a:cubicBezTo>
                  <a:cubicBezTo>
                    <a:pt x="4050" y="1101"/>
                    <a:pt x="4116" y="734"/>
                    <a:pt x="3983" y="434"/>
                  </a:cubicBezTo>
                  <a:cubicBezTo>
                    <a:pt x="3816" y="133"/>
                    <a:pt x="3449" y="0"/>
                    <a:pt x="3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054;p43"/>
            <p:cNvSpPr/>
            <p:nvPr/>
          </p:nvSpPr>
          <p:spPr>
            <a:xfrm>
              <a:off x="4176475" y="790050"/>
              <a:ext cx="62575" cy="91800"/>
            </a:xfrm>
            <a:custGeom>
              <a:avLst/>
              <a:gdLst/>
              <a:ahLst/>
              <a:cxnLst/>
              <a:rect l="l" t="t" r="r" b="b"/>
              <a:pathLst>
                <a:path w="2503" h="3672" extrusionOk="0">
                  <a:moveTo>
                    <a:pt x="1702" y="472"/>
                  </a:moveTo>
                  <a:cubicBezTo>
                    <a:pt x="1802" y="472"/>
                    <a:pt x="1936" y="539"/>
                    <a:pt x="1969" y="573"/>
                  </a:cubicBezTo>
                  <a:cubicBezTo>
                    <a:pt x="2036" y="639"/>
                    <a:pt x="2002" y="773"/>
                    <a:pt x="2002" y="873"/>
                  </a:cubicBezTo>
                  <a:cubicBezTo>
                    <a:pt x="1969" y="1373"/>
                    <a:pt x="1736" y="1807"/>
                    <a:pt x="1469" y="2207"/>
                  </a:cubicBezTo>
                  <a:cubicBezTo>
                    <a:pt x="1269" y="2474"/>
                    <a:pt x="968" y="2774"/>
                    <a:pt x="735" y="3041"/>
                  </a:cubicBezTo>
                  <a:cubicBezTo>
                    <a:pt x="668" y="2874"/>
                    <a:pt x="668" y="2707"/>
                    <a:pt x="635" y="2541"/>
                  </a:cubicBezTo>
                  <a:cubicBezTo>
                    <a:pt x="601" y="2274"/>
                    <a:pt x="601" y="2040"/>
                    <a:pt x="601" y="1773"/>
                  </a:cubicBezTo>
                  <a:cubicBezTo>
                    <a:pt x="635" y="1373"/>
                    <a:pt x="802" y="906"/>
                    <a:pt x="1168" y="639"/>
                  </a:cubicBezTo>
                  <a:cubicBezTo>
                    <a:pt x="1335" y="573"/>
                    <a:pt x="1502" y="472"/>
                    <a:pt x="1702" y="472"/>
                  </a:cubicBezTo>
                  <a:close/>
                  <a:moveTo>
                    <a:pt x="1627" y="1"/>
                  </a:moveTo>
                  <a:cubicBezTo>
                    <a:pt x="1500" y="1"/>
                    <a:pt x="1377" y="26"/>
                    <a:pt x="1269" y="72"/>
                  </a:cubicBezTo>
                  <a:cubicBezTo>
                    <a:pt x="668" y="239"/>
                    <a:pt x="301" y="739"/>
                    <a:pt x="134" y="1273"/>
                  </a:cubicBezTo>
                  <a:cubicBezTo>
                    <a:pt x="1" y="1607"/>
                    <a:pt x="1" y="1974"/>
                    <a:pt x="1" y="2307"/>
                  </a:cubicBezTo>
                  <a:cubicBezTo>
                    <a:pt x="1" y="2674"/>
                    <a:pt x="68" y="3108"/>
                    <a:pt x="168" y="3441"/>
                  </a:cubicBezTo>
                  <a:cubicBezTo>
                    <a:pt x="115" y="3546"/>
                    <a:pt x="187" y="3672"/>
                    <a:pt x="268" y="3672"/>
                  </a:cubicBezTo>
                  <a:cubicBezTo>
                    <a:pt x="290" y="3672"/>
                    <a:pt x="313" y="3663"/>
                    <a:pt x="335" y="3641"/>
                  </a:cubicBezTo>
                  <a:lnTo>
                    <a:pt x="401" y="3608"/>
                  </a:lnTo>
                  <a:cubicBezTo>
                    <a:pt x="568" y="3608"/>
                    <a:pt x="735" y="3541"/>
                    <a:pt x="735" y="3375"/>
                  </a:cubicBezTo>
                  <a:cubicBezTo>
                    <a:pt x="1569" y="2741"/>
                    <a:pt x="2336" y="1907"/>
                    <a:pt x="2469" y="806"/>
                  </a:cubicBezTo>
                  <a:cubicBezTo>
                    <a:pt x="2503" y="472"/>
                    <a:pt x="2403" y="239"/>
                    <a:pt x="2069" y="106"/>
                  </a:cubicBezTo>
                  <a:cubicBezTo>
                    <a:pt x="1926" y="34"/>
                    <a:pt x="1774" y="1"/>
                    <a:pt x="1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055;p43"/>
            <p:cNvSpPr/>
            <p:nvPr/>
          </p:nvSpPr>
          <p:spPr>
            <a:xfrm>
              <a:off x="4102275" y="783700"/>
              <a:ext cx="63400" cy="108450"/>
            </a:xfrm>
            <a:custGeom>
              <a:avLst/>
              <a:gdLst/>
              <a:ahLst/>
              <a:cxnLst/>
              <a:rect l="l" t="t" r="r" b="b"/>
              <a:pathLst>
                <a:path w="2536" h="4338" extrusionOk="0">
                  <a:moveTo>
                    <a:pt x="1856" y="482"/>
                  </a:moveTo>
                  <a:cubicBezTo>
                    <a:pt x="1894" y="482"/>
                    <a:pt x="1932" y="495"/>
                    <a:pt x="1968" y="526"/>
                  </a:cubicBezTo>
                  <a:cubicBezTo>
                    <a:pt x="2068" y="626"/>
                    <a:pt x="1968" y="860"/>
                    <a:pt x="1968" y="993"/>
                  </a:cubicBezTo>
                  <a:cubicBezTo>
                    <a:pt x="1935" y="1160"/>
                    <a:pt x="1902" y="1327"/>
                    <a:pt x="1835" y="1527"/>
                  </a:cubicBezTo>
                  <a:cubicBezTo>
                    <a:pt x="1768" y="1861"/>
                    <a:pt x="1601" y="2161"/>
                    <a:pt x="1435" y="2494"/>
                  </a:cubicBezTo>
                  <a:lnTo>
                    <a:pt x="934" y="3362"/>
                  </a:lnTo>
                  <a:cubicBezTo>
                    <a:pt x="834" y="3495"/>
                    <a:pt x="801" y="3562"/>
                    <a:pt x="734" y="3695"/>
                  </a:cubicBezTo>
                  <a:lnTo>
                    <a:pt x="734" y="3595"/>
                  </a:lnTo>
                  <a:cubicBezTo>
                    <a:pt x="701" y="3362"/>
                    <a:pt x="734" y="3162"/>
                    <a:pt x="767" y="2961"/>
                  </a:cubicBezTo>
                  <a:cubicBezTo>
                    <a:pt x="801" y="2628"/>
                    <a:pt x="834" y="2228"/>
                    <a:pt x="934" y="1894"/>
                  </a:cubicBezTo>
                  <a:cubicBezTo>
                    <a:pt x="1001" y="1560"/>
                    <a:pt x="1134" y="1294"/>
                    <a:pt x="1334" y="993"/>
                  </a:cubicBezTo>
                  <a:cubicBezTo>
                    <a:pt x="1419" y="881"/>
                    <a:pt x="1647" y="482"/>
                    <a:pt x="1856" y="482"/>
                  </a:cubicBezTo>
                  <a:close/>
                  <a:moveTo>
                    <a:pt x="1838" y="1"/>
                  </a:moveTo>
                  <a:cubicBezTo>
                    <a:pt x="1770" y="1"/>
                    <a:pt x="1701" y="9"/>
                    <a:pt x="1635" y="26"/>
                  </a:cubicBezTo>
                  <a:cubicBezTo>
                    <a:pt x="1368" y="159"/>
                    <a:pt x="1134" y="460"/>
                    <a:pt x="934" y="693"/>
                  </a:cubicBezTo>
                  <a:cubicBezTo>
                    <a:pt x="767" y="993"/>
                    <a:pt x="601" y="1294"/>
                    <a:pt x="467" y="1627"/>
                  </a:cubicBezTo>
                  <a:cubicBezTo>
                    <a:pt x="367" y="1994"/>
                    <a:pt x="267" y="2394"/>
                    <a:pt x="200" y="2795"/>
                  </a:cubicBezTo>
                  <a:lnTo>
                    <a:pt x="67" y="3395"/>
                  </a:lnTo>
                  <a:cubicBezTo>
                    <a:pt x="0" y="3629"/>
                    <a:pt x="0" y="3829"/>
                    <a:pt x="200" y="3995"/>
                  </a:cubicBezTo>
                  <a:lnTo>
                    <a:pt x="234" y="3995"/>
                  </a:lnTo>
                  <a:cubicBezTo>
                    <a:pt x="21" y="4056"/>
                    <a:pt x="85" y="4338"/>
                    <a:pt x="249" y="4338"/>
                  </a:cubicBezTo>
                  <a:cubicBezTo>
                    <a:pt x="265" y="4338"/>
                    <a:pt x="282" y="4335"/>
                    <a:pt x="300" y="4329"/>
                  </a:cubicBezTo>
                  <a:cubicBezTo>
                    <a:pt x="601" y="4229"/>
                    <a:pt x="801" y="4062"/>
                    <a:pt x="968" y="3862"/>
                  </a:cubicBezTo>
                  <a:cubicBezTo>
                    <a:pt x="1201" y="3629"/>
                    <a:pt x="1401" y="3328"/>
                    <a:pt x="1568" y="3028"/>
                  </a:cubicBezTo>
                  <a:cubicBezTo>
                    <a:pt x="1935" y="2461"/>
                    <a:pt x="2235" y="1827"/>
                    <a:pt x="2402" y="1160"/>
                  </a:cubicBezTo>
                  <a:cubicBezTo>
                    <a:pt x="2435" y="860"/>
                    <a:pt x="2535" y="493"/>
                    <a:pt x="2369" y="226"/>
                  </a:cubicBezTo>
                  <a:cubicBezTo>
                    <a:pt x="2243" y="76"/>
                    <a:pt x="2043" y="1"/>
                    <a:pt x="1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056;p43"/>
            <p:cNvSpPr/>
            <p:nvPr/>
          </p:nvSpPr>
          <p:spPr>
            <a:xfrm>
              <a:off x="4037225" y="1174625"/>
              <a:ext cx="87575" cy="72150"/>
            </a:xfrm>
            <a:custGeom>
              <a:avLst/>
              <a:gdLst/>
              <a:ahLst/>
              <a:cxnLst/>
              <a:rect l="l" t="t" r="r" b="b"/>
              <a:pathLst>
                <a:path w="3503" h="2886" extrusionOk="0">
                  <a:moveTo>
                    <a:pt x="2902" y="501"/>
                  </a:moveTo>
                  <a:lnTo>
                    <a:pt x="2902" y="501"/>
                  </a:lnTo>
                  <a:cubicBezTo>
                    <a:pt x="2869" y="601"/>
                    <a:pt x="2736" y="734"/>
                    <a:pt x="2702" y="867"/>
                  </a:cubicBezTo>
                  <a:cubicBezTo>
                    <a:pt x="2569" y="1068"/>
                    <a:pt x="2469" y="1234"/>
                    <a:pt x="2302" y="1401"/>
                  </a:cubicBezTo>
                  <a:cubicBezTo>
                    <a:pt x="2002" y="1735"/>
                    <a:pt x="1668" y="2035"/>
                    <a:pt x="1235" y="2202"/>
                  </a:cubicBezTo>
                  <a:cubicBezTo>
                    <a:pt x="1068" y="2268"/>
                    <a:pt x="868" y="2335"/>
                    <a:pt x="667" y="2369"/>
                  </a:cubicBezTo>
                  <a:cubicBezTo>
                    <a:pt x="701" y="2268"/>
                    <a:pt x="801" y="2235"/>
                    <a:pt x="801" y="2235"/>
                  </a:cubicBezTo>
                  <a:cubicBezTo>
                    <a:pt x="1168" y="1902"/>
                    <a:pt x="1501" y="1568"/>
                    <a:pt x="1835" y="1234"/>
                  </a:cubicBezTo>
                  <a:cubicBezTo>
                    <a:pt x="2169" y="934"/>
                    <a:pt x="2535" y="701"/>
                    <a:pt x="2902" y="501"/>
                  </a:cubicBezTo>
                  <a:close/>
                  <a:moveTo>
                    <a:pt x="2936" y="0"/>
                  </a:moveTo>
                  <a:cubicBezTo>
                    <a:pt x="2369" y="67"/>
                    <a:pt x="1902" y="434"/>
                    <a:pt x="1435" y="834"/>
                  </a:cubicBezTo>
                  <a:cubicBezTo>
                    <a:pt x="1235" y="1034"/>
                    <a:pt x="1034" y="1201"/>
                    <a:pt x="868" y="1401"/>
                  </a:cubicBezTo>
                  <a:cubicBezTo>
                    <a:pt x="667" y="1601"/>
                    <a:pt x="401" y="1868"/>
                    <a:pt x="200" y="2102"/>
                  </a:cubicBezTo>
                  <a:cubicBezTo>
                    <a:pt x="0" y="2369"/>
                    <a:pt x="34" y="2735"/>
                    <a:pt x="367" y="2836"/>
                  </a:cubicBezTo>
                  <a:cubicBezTo>
                    <a:pt x="460" y="2870"/>
                    <a:pt x="553" y="2885"/>
                    <a:pt x="646" y="2885"/>
                  </a:cubicBezTo>
                  <a:cubicBezTo>
                    <a:pt x="820" y="2885"/>
                    <a:pt x="994" y="2834"/>
                    <a:pt x="1168" y="2769"/>
                  </a:cubicBezTo>
                  <a:cubicBezTo>
                    <a:pt x="1702" y="2602"/>
                    <a:pt x="2202" y="2268"/>
                    <a:pt x="2569" y="1868"/>
                  </a:cubicBezTo>
                  <a:cubicBezTo>
                    <a:pt x="2769" y="1601"/>
                    <a:pt x="3002" y="1368"/>
                    <a:pt x="3169" y="1068"/>
                  </a:cubicBezTo>
                  <a:cubicBezTo>
                    <a:pt x="3336" y="767"/>
                    <a:pt x="3503" y="467"/>
                    <a:pt x="3369" y="134"/>
                  </a:cubicBezTo>
                  <a:cubicBezTo>
                    <a:pt x="3345" y="61"/>
                    <a:pt x="3269" y="7"/>
                    <a:pt x="3191" y="7"/>
                  </a:cubicBezTo>
                  <a:cubicBezTo>
                    <a:pt x="3161" y="7"/>
                    <a:pt x="3130" y="15"/>
                    <a:pt x="3103" y="34"/>
                  </a:cubicBezTo>
                  <a:cubicBezTo>
                    <a:pt x="3069" y="0"/>
                    <a:pt x="3002" y="0"/>
                    <a:pt x="2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057;p43"/>
            <p:cNvSpPr/>
            <p:nvPr/>
          </p:nvSpPr>
          <p:spPr>
            <a:xfrm>
              <a:off x="4021375" y="1107350"/>
              <a:ext cx="84250" cy="84625"/>
            </a:xfrm>
            <a:custGeom>
              <a:avLst/>
              <a:gdLst/>
              <a:ahLst/>
              <a:cxnLst/>
              <a:rect l="l" t="t" r="r" b="b"/>
              <a:pathLst>
                <a:path w="3370" h="3385" extrusionOk="0">
                  <a:moveTo>
                    <a:pt x="2691" y="1"/>
                  </a:moveTo>
                  <a:cubicBezTo>
                    <a:pt x="2670" y="1"/>
                    <a:pt x="2651" y="7"/>
                    <a:pt x="2636" y="23"/>
                  </a:cubicBezTo>
                  <a:cubicBezTo>
                    <a:pt x="1602" y="423"/>
                    <a:pt x="701" y="1290"/>
                    <a:pt x="201" y="2291"/>
                  </a:cubicBezTo>
                  <a:cubicBezTo>
                    <a:pt x="34" y="2591"/>
                    <a:pt x="1" y="3025"/>
                    <a:pt x="301" y="3258"/>
                  </a:cubicBezTo>
                  <a:cubicBezTo>
                    <a:pt x="406" y="3349"/>
                    <a:pt x="552" y="3385"/>
                    <a:pt x="709" y="3385"/>
                  </a:cubicBezTo>
                  <a:cubicBezTo>
                    <a:pt x="899" y="3385"/>
                    <a:pt x="1103" y="3331"/>
                    <a:pt x="1268" y="3258"/>
                  </a:cubicBezTo>
                  <a:cubicBezTo>
                    <a:pt x="1802" y="3058"/>
                    <a:pt x="2269" y="2691"/>
                    <a:pt x="2636" y="2258"/>
                  </a:cubicBezTo>
                  <a:cubicBezTo>
                    <a:pt x="3036" y="1724"/>
                    <a:pt x="3370" y="1090"/>
                    <a:pt x="3370" y="390"/>
                  </a:cubicBezTo>
                  <a:cubicBezTo>
                    <a:pt x="3370" y="256"/>
                    <a:pt x="3278" y="189"/>
                    <a:pt x="3182" y="189"/>
                  </a:cubicBezTo>
                  <a:cubicBezTo>
                    <a:pt x="3086" y="189"/>
                    <a:pt x="2986" y="256"/>
                    <a:pt x="2969" y="390"/>
                  </a:cubicBezTo>
                  <a:cubicBezTo>
                    <a:pt x="2936" y="857"/>
                    <a:pt x="2669" y="1290"/>
                    <a:pt x="2369" y="1690"/>
                  </a:cubicBezTo>
                  <a:cubicBezTo>
                    <a:pt x="2102" y="2057"/>
                    <a:pt x="1768" y="2324"/>
                    <a:pt x="1368" y="2558"/>
                  </a:cubicBezTo>
                  <a:cubicBezTo>
                    <a:pt x="1201" y="2624"/>
                    <a:pt x="1001" y="2725"/>
                    <a:pt x="801" y="2725"/>
                  </a:cubicBezTo>
                  <a:lnTo>
                    <a:pt x="768" y="2725"/>
                  </a:lnTo>
                  <a:cubicBezTo>
                    <a:pt x="801" y="2624"/>
                    <a:pt x="834" y="2558"/>
                    <a:pt x="834" y="2458"/>
                  </a:cubicBezTo>
                  <a:cubicBezTo>
                    <a:pt x="1035" y="2057"/>
                    <a:pt x="1301" y="1690"/>
                    <a:pt x="1602" y="1390"/>
                  </a:cubicBezTo>
                  <a:cubicBezTo>
                    <a:pt x="1935" y="1023"/>
                    <a:pt x="2336" y="723"/>
                    <a:pt x="2803" y="423"/>
                  </a:cubicBezTo>
                  <a:cubicBezTo>
                    <a:pt x="2869" y="390"/>
                    <a:pt x="2936" y="256"/>
                    <a:pt x="2869" y="123"/>
                  </a:cubicBezTo>
                  <a:cubicBezTo>
                    <a:pt x="2844" y="71"/>
                    <a:pt x="2759" y="1"/>
                    <a:pt x="2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058;p43"/>
            <p:cNvSpPr/>
            <p:nvPr/>
          </p:nvSpPr>
          <p:spPr>
            <a:xfrm>
              <a:off x="4004700" y="1034450"/>
              <a:ext cx="80075" cy="95100"/>
            </a:xfrm>
            <a:custGeom>
              <a:avLst/>
              <a:gdLst/>
              <a:ahLst/>
              <a:cxnLst/>
              <a:rect l="l" t="t" r="r" b="b"/>
              <a:pathLst>
                <a:path w="3203" h="3804" extrusionOk="0">
                  <a:moveTo>
                    <a:pt x="2756" y="1"/>
                  </a:moveTo>
                  <a:cubicBezTo>
                    <a:pt x="2444" y="1"/>
                    <a:pt x="2193" y="313"/>
                    <a:pt x="2002" y="503"/>
                  </a:cubicBezTo>
                  <a:cubicBezTo>
                    <a:pt x="1768" y="770"/>
                    <a:pt x="1501" y="1037"/>
                    <a:pt x="1301" y="1337"/>
                  </a:cubicBezTo>
                  <a:cubicBezTo>
                    <a:pt x="1034" y="1638"/>
                    <a:pt x="834" y="1871"/>
                    <a:pt x="601" y="2171"/>
                  </a:cubicBezTo>
                  <a:cubicBezTo>
                    <a:pt x="367" y="2438"/>
                    <a:pt x="167" y="2672"/>
                    <a:pt x="100" y="3005"/>
                  </a:cubicBezTo>
                  <a:cubicBezTo>
                    <a:pt x="0" y="3306"/>
                    <a:pt x="100" y="3672"/>
                    <a:pt x="434" y="3773"/>
                  </a:cubicBezTo>
                  <a:cubicBezTo>
                    <a:pt x="492" y="3794"/>
                    <a:pt x="553" y="3803"/>
                    <a:pt x="616" y="3803"/>
                  </a:cubicBezTo>
                  <a:cubicBezTo>
                    <a:pt x="842" y="3803"/>
                    <a:pt x="1092" y="3684"/>
                    <a:pt x="1301" y="3606"/>
                  </a:cubicBezTo>
                  <a:cubicBezTo>
                    <a:pt x="1802" y="3339"/>
                    <a:pt x="2202" y="2972"/>
                    <a:pt x="2536" y="2538"/>
                  </a:cubicBezTo>
                  <a:cubicBezTo>
                    <a:pt x="2936" y="2038"/>
                    <a:pt x="3169" y="1471"/>
                    <a:pt x="3203" y="804"/>
                  </a:cubicBezTo>
                  <a:cubicBezTo>
                    <a:pt x="3203" y="662"/>
                    <a:pt x="3099" y="586"/>
                    <a:pt x="2997" y="586"/>
                  </a:cubicBezTo>
                  <a:cubicBezTo>
                    <a:pt x="2907" y="586"/>
                    <a:pt x="2818" y="645"/>
                    <a:pt x="2802" y="770"/>
                  </a:cubicBezTo>
                  <a:cubicBezTo>
                    <a:pt x="2669" y="1604"/>
                    <a:pt x="2202" y="2438"/>
                    <a:pt x="1468" y="2939"/>
                  </a:cubicBezTo>
                  <a:cubicBezTo>
                    <a:pt x="1301" y="3039"/>
                    <a:pt x="1101" y="3139"/>
                    <a:pt x="868" y="3205"/>
                  </a:cubicBezTo>
                  <a:cubicBezTo>
                    <a:pt x="834" y="3205"/>
                    <a:pt x="801" y="3272"/>
                    <a:pt x="701" y="3272"/>
                  </a:cubicBezTo>
                  <a:lnTo>
                    <a:pt x="601" y="3272"/>
                  </a:lnTo>
                  <a:lnTo>
                    <a:pt x="601" y="3139"/>
                  </a:lnTo>
                  <a:cubicBezTo>
                    <a:pt x="634" y="2872"/>
                    <a:pt x="801" y="2672"/>
                    <a:pt x="968" y="2472"/>
                  </a:cubicBezTo>
                  <a:cubicBezTo>
                    <a:pt x="1135" y="2205"/>
                    <a:pt x="1301" y="1971"/>
                    <a:pt x="1501" y="1771"/>
                  </a:cubicBezTo>
                  <a:cubicBezTo>
                    <a:pt x="1702" y="1504"/>
                    <a:pt x="1935" y="1271"/>
                    <a:pt x="2169" y="1004"/>
                  </a:cubicBezTo>
                  <a:cubicBezTo>
                    <a:pt x="2302" y="870"/>
                    <a:pt x="2369" y="770"/>
                    <a:pt x="2502" y="637"/>
                  </a:cubicBezTo>
                  <a:cubicBezTo>
                    <a:pt x="2602" y="537"/>
                    <a:pt x="2669" y="437"/>
                    <a:pt x="2836" y="437"/>
                  </a:cubicBezTo>
                  <a:cubicBezTo>
                    <a:pt x="3103" y="370"/>
                    <a:pt x="3003" y="36"/>
                    <a:pt x="2802" y="3"/>
                  </a:cubicBezTo>
                  <a:cubicBezTo>
                    <a:pt x="2787" y="2"/>
                    <a:pt x="2771" y="1"/>
                    <a:pt x="27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059;p43"/>
            <p:cNvSpPr/>
            <p:nvPr/>
          </p:nvSpPr>
          <p:spPr>
            <a:xfrm>
              <a:off x="3983850" y="978100"/>
              <a:ext cx="89250" cy="83975"/>
            </a:xfrm>
            <a:custGeom>
              <a:avLst/>
              <a:gdLst/>
              <a:ahLst/>
              <a:cxnLst/>
              <a:rect l="l" t="t" r="r" b="b"/>
              <a:pathLst>
                <a:path w="3570" h="3359" extrusionOk="0">
                  <a:moveTo>
                    <a:pt x="3069" y="489"/>
                  </a:moveTo>
                  <a:cubicBezTo>
                    <a:pt x="2969" y="923"/>
                    <a:pt x="2702" y="1290"/>
                    <a:pt x="2402" y="1623"/>
                  </a:cubicBezTo>
                  <a:cubicBezTo>
                    <a:pt x="2069" y="1957"/>
                    <a:pt x="1702" y="2290"/>
                    <a:pt x="1301" y="2557"/>
                  </a:cubicBezTo>
                  <a:cubicBezTo>
                    <a:pt x="1150" y="2618"/>
                    <a:pt x="887" y="2762"/>
                    <a:pt x="690" y="2762"/>
                  </a:cubicBezTo>
                  <a:cubicBezTo>
                    <a:pt x="671" y="2762"/>
                    <a:pt x="652" y="2760"/>
                    <a:pt x="634" y="2757"/>
                  </a:cubicBezTo>
                  <a:cubicBezTo>
                    <a:pt x="624" y="2760"/>
                    <a:pt x="616" y="2761"/>
                    <a:pt x="609" y="2761"/>
                  </a:cubicBezTo>
                  <a:cubicBezTo>
                    <a:pt x="525" y="2761"/>
                    <a:pt x="670" y="2586"/>
                    <a:pt x="701" y="2524"/>
                  </a:cubicBezTo>
                  <a:cubicBezTo>
                    <a:pt x="868" y="2290"/>
                    <a:pt x="1068" y="2090"/>
                    <a:pt x="1268" y="1890"/>
                  </a:cubicBezTo>
                  <a:cubicBezTo>
                    <a:pt x="1468" y="1690"/>
                    <a:pt x="1635" y="1457"/>
                    <a:pt x="1835" y="1256"/>
                  </a:cubicBezTo>
                  <a:cubicBezTo>
                    <a:pt x="2035" y="1056"/>
                    <a:pt x="2235" y="889"/>
                    <a:pt x="2502" y="756"/>
                  </a:cubicBezTo>
                  <a:cubicBezTo>
                    <a:pt x="2636" y="656"/>
                    <a:pt x="2769" y="623"/>
                    <a:pt x="2869" y="589"/>
                  </a:cubicBezTo>
                  <a:cubicBezTo>
                    <a:pt x="2969" y="556"/>
                    <a:pt x="3036" y="556"/>
                    <a:pt x="3069" y="489"/>
                  </a:cubicBezTo>
                  <a:close/>
                  <a:moveTo>
                    <a:pt x="3032" y="0"/>
                  </a:moveTo>
                  <a:cubicBezTo>
                    <a:pt x="2810" y="0"/>
                    <a:pt x="2581" y="95"/>
                    <a:pt x="2369" y="189"/>
                  </a:cubicBezTo>
                  <a:cubicBezTo>
                    <a:pt x="2102" y="289"/>
                    <a:pt x="1835" y="523"/>
                    <a:pt x="1602" y="723"/>
                  </a:cubicBezTo>
                  <a:cubicBezTo>
                    <a:pt x="1335" y="923"/>
                    <a:pt x="1135" y="1190"/>
                    <a:pt x="868" y="1423"/>
                  </a:cubicBezTo>
                  <a:cubicBezTo>
                    <a:pt x="668" y="1690"/>
                    <a:pt x="434" y="1924"/>
                    <a:pt x="201" y="2224"/>
                  </a:cubicBezTo>
                  <a:cubicBezTo>
                    <a:pt x="34" y="2457"/>
                    <a:pt x="0" y="2791"/>
                    <a:pt x="167" y="3058"/>
                  </a:cubicBezTo>
                  <a:cubicBezTo>
                    <a:pt x="270" y="3284"/>
                    <a:pt x="449" y="3358"/>
                    <a:pt x="642" y="3358"/>
                  </a:cubicBezTo>
                  <a:cubicBezTo>
                    <a:pt x="761" y="3358"/>
                    <a:pt x="886" y="3330"/>
                    <a:pt x="1001" y="3291"/>
                  </a:cubicBezTo>
                  <a:cubicBezTo>
                    <a:pt x="1568" y="3124"/>
                    <a:pt x="2102" y="2724"/>
                    <a:pt x="2536" y="2290"/>
                  </a:cubicBezTo>
                  <a:cubicBezTo>
                    <a:pt x="3036" y="1857"/>
                    <a:pt x="3436" y="1256"/>
                    <a:pt x="3536" y="589"/>
                  </a:cubicBezTo>
                  <a:cubicBezTo>
                    <a:pt x="3570" y="422"/>
                    <a:pt x="3470" y="356"/>
                    <a:pt x="3370" y="289"/>
                  </a:cubicBezTo>
                  <a:cubicBezTo>
                    <a:pt x="3436" y="222"/>
                    <a:pt x="3436" y="89"/>
                    <a:pt x="3303" y="56"/>
                  </a:cubicBezTo>
                  <a:cubicBezTo>
                    <a:pt x="3215" y="16"/>
                    <a:pt x="3124" y="0"/>
                    <a:pt x="30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060;p43"/>
            <p:cNvSpPr/>
            <p:nvPr/>
          </p:nvSpPr>
          <p:spPr>
            <a:xfrm>
              <a:off x="3977175" y="920325"/>
              <a:ext cx="97600" cy="64900"/>
            </a:xfrm>
            <a:custGeom>
              <a:avLst/>
              <a:gdLst/>
              <a:ahLst/>
              <a:cxnLst/>
              <a:rect l="l" t="t" r="r" b="b"/>
              <a:pathLst>
                <a:path w="3904" h="2596" extrusionOk="0">
                  <a:moveTo>
                    <a:pt x="3303" y="599"/>
                  </a:moveTo>
                  <a:cubicBezTo>
                    <a:pt x="2903" y="932"/>
                    <a:pt x="2469" y="1232"/>
                    <a:pt x="2035" y="1499"/>
                  </a:cubicBezTo>
                  <a:cubicBezTo>
                    <a:pt x="1769" y="1599"/>
                    <a:pt x="1535" y="1733"/>
                    <a:pt x="1268" y="1833"/>
                  </a:cubicBezTo>
                  <a:cubicBezTo>
                    <a:pt x="1135" y="1866"/>
                    <a:pt x="1001" y="1900"/>
                    <a:pt x="835" y="1933"/>
                  </a:cubicBezTo>
                  <a:cubicBezTo>
                    <a:pt x="801" y="1933"/>
                    <a:pt x="768" y="1933"/>
                    <a:pt x="734" y="1966"/>
                  </a:cubicBezTo>
                  <a:cubicBezTo>
                    <a:pt x="734" y="1966"/>
                    <a:pt x="734" y="1933"/>
                    <a:pt x="768" y="1933"/>
                  </a:cubicBezTo>
                  <a:cubicBezTo>
                    <a:pt x="801" y="1766"/>
                    <a:pt x="901" y="1699"/>
                    <a:pt x="968" y="1599"/>
                  </a:cubicBezTo>
                  <a:cubicBezTo>
                    <a:pt x="1135" y="1399"/>
                    <a:pt x="1335" y="1232"/>
                    <a:pt x="1602" y="1099"/>
                  </a:cubicBezTo>
                  <a:cubicBezTo>
                    <a:pt x="1869" y="932"/>
                    <a:pt x="2135" y="865"/>
                    <a:pt x="2436" y="765"/>
                  </a:cubicBezTo>
                  <a:cubicBezTo>
                    <a:pt x="2602" y="732"/>
                    <a:pt x="2736" y="699"/>
                    <a:pt x="2903" y="665"/>
                  </a:cubicBezTo>
                  <a:cubicBezTo>
                    <a:pt x="3036" y="599"/>
                    <a:pt x="3136" y="599"/>
                    <a:pt x="3303" y="599"/>
                  </a:cubicBezTo>
                  <a:close/>
                  <a:moveTo>
                    <a:pt x="3215" y="1"/>
                  </a:moveTo>
                  <a:cubicBezTo>
                    <a:pt x="3006" y="1"/>
                    <a:pt x="2787" y="66"/>
                    <a:pt x="2569" y="132"/>
                  </a:cubicBezTo>
                  <a:cubicBezTo>
                    <a:pt x="2269" y="232"/>
                    <a:pt x="1969" y="365"/>
                    <a:pt x="1668" y="465"/>
                  </a:cubicBezTo>
                  <a:cubicBezTo>
                    <a:pt x="1201" y="699"/>
                    <a:pt x="701" y="966"/>
                    <a:pt x="368" y="1433"/>
                  </a:cubicBezTo>
                  <a:cubicBezTo>
                    <a:pt x="201" y="1633"/>
                    <a:pt x="1" y="1900"/>
                    <a:pt x="67" y="2200"/>
                  </a:cubicBezTo>
                  <a:cubicBezTo>
                    <a:pt x="94" y="2441"/>
                    <a:pt x="293" y="2596"/>
                    <a:pt x="526" y="2596"/>
                  </a:cubicBezTo>
                  <a:cubicBezTo>
                    <a:pt x="583" y="2596"/>
                    <a:pt x="642" y="2586"/>
                    <a:pt x="701" y="2567"/>
                  </a:cubicBezTo>
                  <a:cubicBezTo>
                    <a:pt x="935" y="2533"/>
                    <a:pt x="1235" y="2400"/>
                    <a:pt x="1468" y="2333"/>
                  </a:cubicBezTo>
                  <a:cubicBezTo>
                    <a:pt x="1735" y="2200"/>
                    <a:pt x="1969" y="2100"/>
                    <a:pt x="2236" y="1933"/>
                  </a:cubicBezTo>
                  <a:cubicBezTo>
                    <a:pt x="2769" y="1633"/>
                    <a:pt x="3270" y="1266"/>
                    <a:pt x="3737" y="799"/>
                  </a:cubicBezTo>
                  <a:cubicBezTo>
                    <a:pt x="3903" y="632"/>
                    <a:pt x="3770" y="465"/>
                    <a:pt x="3603" y="432"/>
                  </a:cubicBezTo>
                  <a:cubicBezTo>
                    <a:pt x="3603" y="398"/>
                    <a:pt x="3637" y="398"/>
                    <a:pt x="3637" y="365"/>
                  </a:cubicBezTo>
                  <a:cubicBezTo>
                    <a:pt x="3703" y="232"/>
                    <a:pt x="3637" y="98"/>
                    <a:pt x="3536" y="65"/>
                  </a:cubicBezTo>
                  <a:cubicBezTo>
                    <a:pt x="3433" y="19"/>
                    <a:pt x="3325" y="1"/>
                    <a:pt x="3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061;p43"/>
            <p:cNvSpPr/>
            <p:nvPr/>
          </p:nvSpPr>
          <p:spPr>
            <a:xfrm>
              <a:off x="4094750" y="1222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062;p43"/>
            <p:cNvSpPr/>
            <p:nvPr/>
          </p:nvSpPr>
          <p:spPr>
            <a:xfrm>
              <a:off x="4262375" y="938600"/>
              <a:ext cx="72575" cy="44850"/>
            </a:xfrm>
            <a:custGeom>
              <a:avLst/>
              <a:gdLst/>
              <a:ahLst/>
              <a:cxnLst/>
              <a:rect l="l" t="t" r="r" b="b"/>
              <a:pathLst>
                <a:path w="2903" h="1794" extrusionOk="0">
                  <a:moveTo>
                    <a:pt x="2369" y="435"/>
                  </a:moveTo>
                  <a:cubicBezTo>
                    <a:pt x="2402" y="435"/>
                    <a:pt x="2436" y="468"/>
                    <a:pt x="2503" y="468"/>
                  </a:cubicBezTo>
                  <a:lnTo>
                    <a:pt x="2503" y="535"/>
                  </a:lnTo>
                  <a:cubicBezTo>
                    <a:pt x="2436" y="768"/>
                    <a:pt x="2302" y="868"/>
                    <a:pt x="2136" y="968"/>
                  </a:cubicBezTo>
                  <a:cubicBezTo>
                    <a:pt x="1902" y="1102"/>
                    <a:pt x="1702" y="1169"/>
                    <a:pt x="1535" y="1269"/>
                  </a:cubicBezTo>
                  <a:cubicBezTo>
                    <a:pt x="1235" y="1369"/>
                    <a:pt x="968" y="1469"/>
                    <a:pt x="635" y="1469"/>
                  </a:cubicBezTo>
                  <a:cubicBezTo>
                    <a:pt x="868" y="1135"/>
                    <a:pt x="1168" y="868"/>
                    <a:pt x="1502" y="668"/>
                  </a:cubicBezTo>
                  <a:cubicBezTo>
                    <a:pt x="1669" y="535"/>
                    <a:pt x="1869" y="468"/>
                    <a:pt x="2069" y="435"/>
                  </a:cubicBezTo>
                  <a:close/>
                  <a:moveTo>
                    <a:pt x="2205" y="1"/>
                  </a:moveTo>
                  <a:cubicBezTo>
                    <a:pt x="1872" y="1"/>
                    <a:pt x="1543" y="121"/>
                    <a:pt x="1235" y="301"/>
                  </a:cubicBezTo>
                  <a:cubicBezTo>
                    <a:pt x="835" y="535"/>
                    <a:pt x="368" y="835"/>
                    <a:pt x="168" y="1235"/>
                  </a:cubicBezTo>
                  <a:cubicBezTo>
                    <a:pt x="134" y="1335"/>
                    <a:pt x="134" y="1369"/>
                    <a:pt x="168" y="1469"/>
                  </a:cubicBezTo>
                  <a:cubicBezTo>
                    <a:pt x="1" y="1469"/>
                    <a:pt x="1" y="1702"/>
                    <a:pt x="134" y="1736"/>
                  </a:cubicBezTo>
                  <a:cubicBezTo>
                    <a:pt x="332" y="1775"/>
                    <a:pt x="519" y="1794"/>
                    <a:pt x="699" y="1794"/>
                  </a:cubicBezTo>
                  <a:cubicBezTo>
                    <a:pt x="977" y="1794"/>
                    <a:pt x="1239" y="1750"/>
                    <a:pt x="1502" y="1669"/>
                  </a:cubicBezTo>
                  <a:cubicBezTo>
                    <a:pt x="1902" y="1535"/>
                    <a:pt x="2369" y="1435"/>
                    <a:pt x="2669" y="1102"/>
                  </a:cubicBezTo>
                  <a:cubicBezTo>
                    <a:pt x="2803" y="902"/>
                    <a:pt x="2903" y="702"/>
                    <a:pt x="2903" y="501"/>
                  </a:cubicBezTo>
                  <a:cubicBezTo>
                    <a:pt x="2903" y="268"/>
                    <a:pt x="2736" y="134"/>
                    <a:pt x="2503" y="34"/>
                  </a:cubicBezTo>
                  <a:cubicBezTo>
                    <a:pt x="2403" y="11"/>
                    <a:pt x="2304" y="1"/>
                    <a:pt x="2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063;p43"/>
            <p:cNvSpPr/>
            <p:nvPr/>
          </p:nvSpPr>
          <p:spPr>
            <a:xfrm>
              <a:off x="4320750" y="1001525"/>
              <a:ext cx="64250" cy="80475"/>
            </a:xfrm>
            <a:custGeom>
              <a:avLst/>
              <a:gdLst/>
              <a:ahLst/>
              <a:cxnLst/>
              <a:rect l="l" t="t" r="r" b="b"/>
              <a:pathLst>
                <a:path w="2570" h="3219" extrusionOk="0">
                  <a:moveTo>
                    <a:pt x="568" y="686"/>
                  </a:moveTo>
                  <a:cubicBezTo>
                    <a:pt x="1035" y="1087"/>
                    <a:pt x="1468" y="1587"/>
                    <a:pt x="1769" y="2087"/>
                  </a:cubicBezTo>
                  <a:cubicBezTo>
                    <a:pt x="1869" y="2187"/>
                    <a:pt x="2002" y="2354"/>
                    <a:pt x="2002" y="2521"/>
                  </a:cubicBezTo>
                  <a:cubicBezTo>
                    <a:pt x="2002" y="2688"/>
                    <a:pt x="1769" y="2688"/>
                    <a:pt x="1669" y="2688"/>
                  </a:cubicBezTo>
                  <a:cubicBezTo>
                    <a:pt x="1268" y="2688"/>
                    <a:pt x="1001" y="2221"/>
                    <a:pt x="835" y="1954"/>
                  </a:cubicBezTo>
                  <a:cubicBezTo>
                    <a:pt x="635" y="1587"/>
                    <a:pt x="534" y="1153"/>
                    <a:pt x="568" y="686"/>
                  </a:cubicBezTo>
                  <a:close/>
                  <a:moveTo>
                    <a:pt x="293" y="1"/>
                  </a:moveTo>
                  <a:cubicBezTo>
                    <a:pt x="131" y="1"/>
                    <a:pt x="26" y="266"/>
                    <a:pt x="201" y="353"/>
                  </a:cubicBezTo>
                  <a:cubicBezTo>
                    <a:pt x="134" y="386"/>
                    <a:pt x="67" y="453"/>
                    <a:pt x="67" y="520"/>
                  </a:cubicBezTo>
                  <a:cubicBezTo>
                    <a:pt x="1" y="1087"/>
                    <a:pt x="168" y="1620"/>
                    <a:pt x="468" y="2121"/>
                  </a:cubicBezTo>
                  <a:cubicBezTo>
                    <a:pt x="701" y="2554"/>
                    <a:pt x="1068" y="2988"/>
                    <a:pt x="1635" y="3155"/>
                  </a:cubicBezTo>
                  <a:cubicBezTo>
                    <a:pt x="1675" y="3194"/>
                    <a:pt x="1751" y="3218"/>
                    <a:pt x="1843" y="3218"/>
                  </a:cubicBezTo>
                  <a:cubicBezTo>
                    <a:pt x="1984" y="3218"/>
                    <a:pt x="2161" y="3162"/>
                    <a:pt x="2302" y="3021"/>
                  </a:cubicBezTo>
                  <a:cubicBezTo>
                    <a:pt x="2503" y="2855"/>
                    <a:pt x="2569" y="2588"/>
                    <a:pt x="2536" y="2321"/>
                  </a:cubicBezTo>
                  <a:cubicBezTo>
                    <a:pt x="2503" y="2087"/>
                    <a:pt x="2302" y="1854"/>
                    <a:pt x="2169" y="1654"/>
                  </a:cubicBezTo>
                  <a:cubicBezTo>
                    <a:pt x="2002" y="1454"/>
                    <a:pt x="1869" y="1287"/>
                    <a:pt x="1702" y="1087"/>
                  </a:cubicBezTo>
                  <a:cubicBezTo>
                    <a:pt x="1335" y="653"/>
                    <a:pt x="868" y="286"/>
                    <a:pt x="368" y="19"/>
                  </a:cubicBezTo>
                  <a:cubicBezTo>
                    <a:pt x="342" y="6"/>
                    <a:pt x="317" y="1"/>
                    <a:pt x="2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064;p43"/>
            <p:cNvSpPr/>
            <p:nvPr/>
          </p:nvSpPr>
          <p:spPr>
            <a:xfrm>
              <a:off x="4249875" y="977350"/>
              <a:ext cx="55050" cy="77200"/>
            </a:xfrm>
            <a:custGeom>
              <a:avLst/>
              <a:gdLst/>
              <a:ahLst/>
              <a:cxnLst/>
              <a:rect l="l" t="t" r="r" b="b"/>
              <a:pathLst>
                <a:path w="2202" h="3088" extrusionOk="0">
                  <a:moveTo>
                    <a:pt x="1034" y="619"/>
                  </a:moveTo>
                  <a:cubicBezTo>
                    <a:pt x="1368" y="1086"/>
                    <a:pt x="1602" y="1620"/>
                    <a:pt x="1668" y="2187"/>
                  </a:cubicBezTo>
                  <a:cubicBezTo>
                    <a:pt x="1668" y="2320"/>
                    <a:pt x="1702" y="2521"/>
                    <a:pt x="1535" y="2621"/>
                  </a:cubicBezTo>
                  <a:cubicBezTo>
                    <a:pt x="1488" y="2656"/>
                    <a:pt x="1438" y="2670"/>
                    <a:pt x="1387" y="2670"/>
                  </a:cubicBezTo>
                  <a:cubicBezTo>
                    <a:pt x="1293" y="2670"/>
                    <a:pt x="1200" y="2619"/>
                    <a:pt x="1135" y="2554"/>
                  </a:cubicBezTo>
                  <a:cubicBezTo>
                    <a:pt x="868" y="2320"/>
                    <a:pt x="768" y="1954"/>
                    <a:pt x="768" y="1620"/>
                  </a:cubicBezTo>
                  <a:cubicBezTo>
                    <a:pt x="768" y="1253"/>
                    <a:pt x="901" y="953"/>
                    <a:pt x="1034" y="619"/>
                  </a:cubicBezTo>
                  <a:close/>
                  <a:moveTo>
                    <a:pt x="927" y="0"/>
                  </a:moveTo>
                  <a:cubicBezTo>
                    <a:pt x="842" y="0"/>
                    <a:pt x="755" y="38"/>
                    <a:pt x="701" y="119"/>
                  </a:cubicBezTo>
                  <a:cubicBezTo>
                    <a:pt x="234" y="919"/>
                    <a:pt x="0" y="2154"/>
                    <a:pt x="834" y="2821"/>
                  </a:cubicBezTo>
                  <a:cubicBezTo>
                    <a:pt x="1001" y="2988"/>
                    <a:pt x="1235" y="3088"/>
                    <a:pt x="1501" y="3088"/>
                  </a:cubicBezTo>
                  <a:cubicBezTo>
                    <a:pt x="1735" y="3088"/>
                    <a:pt x="1968" y="2954"/>
                    <a:pt x="2069" y="2721"/>
                  </a:cubicBezTo>
                  <a:cubicBezTo>
                    <a:pt x="2202" y="2454"/>
                    <a:pt x="2169" y="2220"/>
                    <a:pt x="2135" y="1954"/>
                  </a:cubicBezTo>
                  <a:cubicBezTo>
                    <a:pt x="2069" y="1753"/>
                    <a:pt x="2035" y="1553"/>
                    <a:pt x="1968" y="1320"/>
                  </a:cubicBezTo>
                  <a:cubicBezTo>
                    <a:pt x="1802" y="919"/>
                    <a:pt x="1501" y="553"/>
                    <a:pt x="1168" y="219"/>
                  </a:cubicBezTo>
                  <a:cubicBezTo>
                    <a:pt x="1168" y="80"/>
                    <a:pt x="1050" y="0"/>
                    <a:pt x="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065;p43"/>
            <p:cNvSpPr/>
            <p:nvPr/>
          </p:nvSpPr>
          <p:spPr>
            <a:xfrm>
              <a:off x="4204850" y="907425"/>
              <a:ext cx="78400" cy="40375"/>
            </a:xfrm>
            <a:custGeom>
              <a:avLst/>
              <a:gdLst/>
              <a:ahLst/>
              <a:cxnLst/>
              <a:rect l="l" t="t" r="r" b="b"/>
              <a:pathLst>
                <a:path w="3136" h="1615" extrusionOk="0">
                  <a:moveTo>
                    <a:pt x="2322" y="372"/>
                  </a:moveTo>
                  <a:cubicBezTo>
                    <a:pt x="2516" y="372"/>
                    <a:pt x="2662" y="416"/>
                    <a:pt x="2635" y="548"/>
                  </a:cubicBezTo>
                  <a:cubicBezTo>
                    <a:pt x="2602" y="714"/>
                    <a:pt x="2368" y="881"/>
                    <a:pt x="2268" y="914"/>
                  </a:cubicBezTo>
                  <a:cubicBezTo>
                    <a:pt x="2102" y="1015"/>
                    <a:pt x="1868" y="1081"/>
                    <a:pt x="1701" y="1115"/>
                  </a:cubicBezTo>
                  <a:cubicBezTo>
                    <a:pt x="1541" y="1168"/>
                    <a:pt x="1370" y="1189"/>
                    <a:pt x="1193" y="1189"/>
                  </a:cubicBezTo>
                  <a:cubicBezTo>
                    <a:pt x="927" y="1189"/>
                    <a:pt x="647" y="1141"/>
                    <a:pt x="367" y="1081"/>
                  </a:cubicBezTo>
                  <a:cubicBezTo>
                    <a:pt x="534" y="948"/>
                    <a:pt x="767" y="848"/>
                    <a:pt x="934" y="748"/>
                  </a:cubicBezTo>
                  <a:lnTo>
                    <a:pt x="1535" y="514"/>
                  </a:lnTo>
                  <a:cubicBezTo>
                    <a:pt x="1615" y="474"/>
                    <a:pt x="2025" y="372"/>
                    <a:pt x="2322" y="372"/>
                  </a:cubicBezTo>
                  <a:close/>
                  <a:moveTo>
                    <a:pt x="2513" y="1"/>
                  </a:moveTo>
                  <a:cubicBezTo>
                    <a:pt x="2390" y="1"/>
                    <a:pt x="2263" y="29"/>
                    <a:pt x="2135" y="47"/>
                  </a:cubicBezTo>
                  <a:cubicBezTo>
                    <a:pt x="1935" y="81"/>
                    <a:pt x="1668" y="114"/>
                    <a:pt x="1468" y="181"/>
                  </a:cubicBezTo>
                  <a:cubicBezTo>
                    <a:pt x="1001" y="281"/>
                    <a:pt x="467" y="514"/>
                    <a:pt x="67" y="881"/>
                  </a:cubicBezTo>
                  <a:cubicBezTo>
                    <a:pt x="0" y="948"/>
                    <a:pt x="33" y="1081"/>
                    <a:pt x="134" y="1181"/>
                  </a:cubicBezTo>
                  <a:cubicBezTo>
                    <a:pt x="134" y="1215"/>
                    <a:pt x="134" y="1248"/>
                    <a:pt x="167" y="1248"/>
                  </a:cubicBezTo>
                  <a:cubicBezTo>
                    <a:pt x="634" y="1448"/>
                    <a:pt x="1101" y="1615"/>
                    <a:pt x="1535" y="1615"/>
                  </a:cubicBezTo>
                  <a:cubicBezTo>
                    <a:pt x="2002" y="1582"/>
                    <a:pt x="2435" y="1448"/>
                    <a:pt x="2769" y="1181"/>
                  </a:cubicBezTo>
                  <a:cubicBezTo>
                    <a:pt x="2936" y="1048"/>
                    <a:pt x="3036" y="848"/>
                    <a:pt x="3102" y="614"/>
                  </a:cubicBezTo>
                  <a:cubicBezTo>
                    <a:pt x="3136" y="381"/>
                    <a:pt x="3002" y="181"/>
                    <a:pt x="2802" y="81"/>
                  </a:cubicBezTo>
                  <a:cubicBezTo>
                    <a:pt x="2711" y="20"/>
                    <a:pt x="2614" y="1"/>
                    <a:pt x="2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066;p43"/>
            <p:cNvSpPr/>
            <p:nvPr/>
          </p:nvSpPr>
          <p:spPr>
            <a:xfrm>
              <a:off x="4197325" y="934325"/>
              <a:ext cx="40900" cy="70925"/>
            </a:xfrm>
            <a:custGeom>
              <a:avLst/>
              <a:gdLst/>
              <a:ahLst/>
              <a:cxnLst/>
              <a:rect l="l" t="t" r="r" b="b"/>
              <a:pathLst>
                <a:path w="1636" h="2837" extrusionOk="0">
                  <a:moveTo>
                    <a:pt x="635" y="372"/>
                  </a:moveTo>
                  <a:cubicBezTo>
                    <a:pt x="801" y="639"/>
                    <a:pt x="902" y="973"/>
                    <a:pt x="968" y="1273"/>
                  </a:cubicBezTo>
                  <a:cubicBezTo>
                    <a:pt x="1002" y="1473"/>
                    <a:pt x="1102" y="1706"/>
                    <a:pt x="1135" y="1907"/>
                  </a:cubicBezTo>
                  <a:cubicBezTo>
                    <a:pt x="1135" y="2107"/>
                    <a:pt x="1135" y="2240"/>
                    <a:pt x="968" y="2340"/>
                  </a:cubicBezTo>
                  <a:cubicBezTo>
                    <a:pt x="921" y="2364"/>
                    <a:pt x="870" y="2375"/>
                    <a:pt x="818" y="2375"/>
                  </a:cubicBezTo>
                  <a:cubicBezTo>
                    <a:pt x="725" y="2375"/>
                    <a:pt x="633" y="2338"/>
                    <a:pt x="568" y="2274"/>
                  </a:cubicBezTo>
                  <a:cubicBezTo>
                    <a:pt x="435" y="2140"/>
                    <a:pt x="435" y="1940"/>
                    <a:pt x="435" y="1773"/>
                  </a:cubicBezTo>
                  <a:cubicBezTo>
                    <a:pt x="368" y="1306"/>
                    <a:pt x="501" y="839"/>
                    <a:pt x="635" y="439"/>
                  </a:cubicBezTo>
                  <a:lnTo>
                    <a:pt x="635" y="372"/>
                  </a:lnTo>
                  <a:close/>
                  <a:moveTo>
                    <a:pt x="569" y="0"/>
                  </a:moveTo>
                  <a:cubicBezTo>
                    <a:pt x="482" y="0"/>
                    <a:pt x="408" y="113"/>
                    <a:pt x="468" y="172"/>
                  </a:cubicBezTo>
                  <a:cubicBezTo>
                    <a:pt x="401" y="172"/>
                    <a:pt x="334" y="205"/>
                    <a:pt x="301" y="272"/>
                  </a:cubicBezTo>
                  <a:cubicBezTo>
                    <a:pt x="101" y="639"/>
                    <a:pt x="1" y="1139"/>
                    <a:pt x="1" y="1606"/>
                  </a:cubicBezTo>
                  <a:cubicBezTo>
                    <a:pt x="1" y="2007"/>
                    <a:pt x="101" y="2507"/>
                    <a:pt x="468" y="2707"/>
                  </a:cubicBezTo>
                  <a:cubicBezTo>
                    <a:pt x="579" y="2796"/>
                    <a:pt x="709" y="2837"/>
                    <a:pt x="840" y="2837"/>
                  </a:cubicBezTo>
                  <a:cubicBezTo>
                    <a:pt x="1102" y="2837"/>
                    <a:pt x="1369" y="2674"/>
                    <a:pt x="1502" y="2407"/>
                  </a:cubicBezTo>
                  <a:cubicBezTo>
                    <a:pt x="1635" y="2207"/>
                    <a:pt x="1635" y="1973"/>
                    <a:pt x="1602" y="1773"/>
                  </a:cubicBezTo>
                  <a:cubicBezTo>
                    <a:pt x="1569" y="1506"/>
                    <a:pt x="1469" y="1306"/>
                    <a:pt x="1402" y="1106"/>
                  </a:cubicBezTo>
                  <a:cubicBezTo>
                    <a:pt x="1235" y="672"/>
                    <a:pt x="1002" y="205"/>
                    <a:pt x="601" y="5"/>
                  </a:cubicBezTo>
                  <a:cubicBezTo>
                    <a:pt x="591" y="2"/>
                    <a:pt x="580" y="0"/>
                    <a:pt x="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067;p43"/>
            <p:cNvSpPr/>
            <p:nvPr/>
          </p:nvSpPr>
          <p:spPr>
            <a:xfrm>
              <a:off x="4117275" y="1084025"/>
              <a:ext cx="50900" cy="69975"/>
            </a:xfrm>
            <a:custGeom>
              <a:avLst/>
              <a:gdLst/>
              <a:ahLst/>
              <a:cxnLst/>
              <a:rect l="l" t="t" r="r" b="b"/>
              <a:pathLst>
                <a:path w="2036" h="2799" extrusionOk="0">
                  <a:moveTo>
                    <a:pt x="1635" y="555"/>
                  </a:moveTo>
                  <a:cubicBezTo>
                    <a:pt x="1602" y="1122"/>
                    <a:pt x="1335" y="1656"/>
                    <a:pt x="968" y="2023"/>
                  </a:cubicBezTo>
                  <a:cubicBezTo>
                    <a:pt x="835" y="2156"/>
                    <a:pt x="701" y="2290"/>
                    <a:pt x="534" y="2323"/>
                  </a:cubicBezTo>
                  <a:cubicBezTo>
                    <a:pt x="501" y="2340"/>
                    <a:pt x="459" y="2348"/>
                    <a:pt x="426" y="2348"/>
                  </a:cubicBezTo>
                  <a:cubicBezTo>
                    <a:pt x="393" y="2348"/>
                    <a:pt x="368" y="2340"/>
                    <a:pt x="368" y="2323"/>
                  </a:cubicBezTo>
                  <a:cubicBezTo>
                    <a:pt x="334" y="2223"/>
                    <a:pt x="434" y="2156"/>
                    <a:pt x="434" y="2056"/>
                  </a:cubicBezTo>
                  <a:cubicBezTo>
                    <a:pt x="534" y="1723"/>
                    <a:pt x="701" y="1456"/>
                    <a:pt x="935" y="1156"/>
                  </a:cubicBezTo>
                  <a:cubicBezTo>
                    <a:pt x="1035" y="989"/>
                    <a:pt x="1168" y="856"/>
                    <a:pt x="1368" y="722"/>
                  </a:cubicBezTo>
                  <a:cubicBezTo>
                    <a:pt x="1468" y="689"/>
                    <a:pt x="1535" y="655"/>
                    <a:pt x="1635" y="555"/>
                  </a:cubicBezTo>
                  <a:close/>
                  <a:moveTo>
                    <a:pt x="1754" y="0"/>
                  </a:moveTo>
                  <a:cubicBezTo>
                    <a:pt x="1675" y="0"/>
                    <a:pt x="1602" y="50"/>
                    <a:pt x="1602" y="155"/>
                  </a:cubicBezTo>
                  <a:lnTo>
                    <a:pt x="1602" y="188"/>
                  </a:lnTo>
                  <a:cubicBezTo>
                    <a:pt x="1435" y="288"/>
                    <a:pt x="1302" y="355"/>
                    <a:pt x="1168" y="489"/>
                  </a:cubicBezTo>
                  <a:lnTo>
                    <a:pt x="701" y="956"/>
                  </a:lnTo>
                  <a:cubicBezTo>
                    <a:pt x="434" y="1256"/>
                    <a:pt x="201" y="1656"/>
                    <a:pt x="101" y="2056"/>
                  </a:cubicBezTo>
                  <a:cubicBezTo>
                    <a:pt x="34" y="2223"/>
                    <a:pt x="1" y="2490"/>
                    <a:pt x="167" y="2657"/>
                  </a:cubicBezTo>
                  <a:cubicBezTo>
                    <a:pt x="301" y="2757"/>
                    <a:pt x="434" y="2799"/>
                    <a:pt x="564" y="2799"/>
                  </a:cubicBezTo>
                  <a:cubicBezTo>
                    <a:pt x="693" y="2799"/>
                    <a:pt x="818" y="2757"/>
                    <a:pt x="935" y="2690"/>
                  </a:cubicBezTo>
                  <a:cubicBezTo>
                    <a:pt x="1335" y="2457"/>
                    <a:pt x="1635" y="2023"/>
                    <a:pt x="1802" y="1623"/>
                  </a:cubicBezTo>
                  <a:cubicBezTo>
                    <a:pt x="2002" y="1122"/>
                    <a:pt x="2035" y="622"/>
                    <a:pt x="1935" y="122"/>
                  </a:cubicBezTo>
                  <a:cubicBezTo>
                    <a:pt x="1903" y="42"/>
                    <a:pt x="1826" y="0"/>
                    <a:pt x="17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068;p43"/>
            <p:cNvSpPr/>
            <p:nvPr/>
          </p:nvSpPr>
          <p:spPr>
            <a:xfrm>
              <a:off x="4152200" y="1071850"/>
              <a:ext cx="90200" cy="35250"/>
            </a:xfrm>
            <a:custGeom>
              <a:avLst/>
              <a:gdLst/>
              <a:ahLst/>
              <a:cxnLst/>
              <a:rect l="l" t="t" r="r" b="b"/>
              <a:pathLst>
                <a:path w="3608" h="1410" extrusionOk="0">
                  <a:moveTo>
                    <a:pt x="2448" y="412"/>
                  </a:moveTo>
                  <a:cubicBezTo>
                    <a:pt x="2532" y="412"/>
                    <a:pt x="2618" y="420"/>
                    <a:pt x="2707" y="442"/>
                  </a:cubicBezTo>
                  <a:cubicBezTo>
                    <a:pt x="2807" y="442"/>
                    <a:pt x="3474" y="542"/>
                    <a:pt x="3274" y="809"/>
                  </a:cubicBezTo>
                  <a:cubicBezTo>
                    <a:pt x="3240" y="876"/>
                    <a:pt x="3107" y="876"/>
                    <a:pt x="3007" y="876"/>
                  </a:cubicBezTo>
                  <a:cubicBezTo>
                    <a:pt x="2907" y="942"/>
                    <a:pt x="2773" y="942"/>
                    <a:pt x="2673" y="942"/>
                  </a:cubicBezTo>
                  <a:cubicBezTo>
                    <a:pt x="2536" y="981"/>
                    <a:pt x="2388" y="997"/>
                    <a:pt x="2242" y="997"/>
                  </a:cubicBezTo>
                  <a:cubicBezTo>
                    <a:pt x="2138" y="997"/>
                    <a:pt x="2036" y="989"/>
                    <a:pt x="1939" y="976"/>
                  </a:cubicBezTo>
                  <a:cubicBezTo>
                    <a:pt x="1572" y="942"/>
                    <a:pt x="1139" y="809"/>
                    <a:pt x="805" y="642"/>
                  </a:cubicBezTo>
                  <a:cubicBezTo>
                    <a:pt x="1205" y="542"/>
                    <a:pt x="1572" y="475"/>
                    <a:pt x="1939" y="442"/>
                  </a:cubicBezTo>
                  <a:cubicBezTo>
                    <a:pt x="2117" y="442"/>
                    <a:pt x="2280" y="412"/>
                    <a:pt x="2448" y="412"/>
                  </a:cubicBezTo>
                  <a:close/>
                  <a:moveTo>
                    <a:pt x="1705" y="0"/>
                  </a:moveTo>
                  <a:cubicBezTo>
                    <a:pt x="1212" y="0"/>
                    <a:pt x="689" y="83"/>
                    <a:pt x="238" y="308"/>
                  </a:cubicBezTo>
                  <a:cubicBezTo>
                    <a:pt x="1" y="398"/>
                    <a:pt x="107" y="725"/>
                    <a:pt x="321" y="725"/>
                  </a:cubicBezTo>
                  <a:cubicBezTo>
                    <a:pt x="348" y="725"/>
                    <a:pt x="376" y="720"/>
                    <a:pt x="405" y="709"/>
                  </a:cubicBezTo>
                  <a:lnTo>
                    <a:pt x="438" y="709"/>
                  </a:lnTo>
                  <a:cubicBezTo>
                    <a:pt x="805" y="1009"/>
                    <a:pt x="1239" y="1176"/>
                    <a:pt x="1706" y="1309"/>
                  </a:cubicBezTo>
                  <a:cubicBezTo>
                    <a:pt x="1939" y="1376"/>
                    <a:pt x="2190" y="1409"/>
                    <a:pt x="2436" y="1409"/>
                  </a:cubicBezTo>
                  <a:cubicBezTo>
                    <a:pt x="2682" y="1409"/>
                    <a:pt x="2923" y="1376"/>
                    <a:pt x="3140" y="1309"/>
                  </a:cubicBezTo>
                  <a:cubicBezTo>
                    <a:pt x="3307" y="1276"/>
                    <a:pt x="3507" y="1142"/>
                    <a:pt x="3574" y="909"/>
                  </a:cubicBezTo>
                  <a:cubicBezTo>
                    <a:pt x="3607" y="742"/>
                    <a:pt x="3474" y="542"/>
                    <a:pt x="3374" y="408"/>
                  </a:cubicBezTo>
                  <a:cubicBezTo>
                    <a:pt x="3207" y="242"/>
                    <a:pt x="2940" y="208"/>
                    <a:pt x="2740" y="175"/>
                  </a:cubicBezTo>
                  <a:cubicBezTo>
                    <a:pt x="2473" y="75"/>
                    <a:pt x="2240" y="42"/>
                    <a:pt x="1973" y="8"/>
                  </a:cubicBezTo>
                  <a:cubicBezTo>
                    <a:pt x="1885" y="3"/>
                    <a:pt x="1796" y="0"/>
                    <a:pt x="17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069;p43"/>
            <p:cNvSpPr/>
            <p:nvPr/>
          </p:nvSpPr>
          <p:spPr>
            <a:xfrm>
              <a:off x="4190350" y="1135225"/>
              <a:ext cx="67875" cy="68100"/>
            </a:xfrm>
            <a:custGeom>
              <a:avLst/>
              <a:gdLst/>
              <a:ahLst/>
              <a:cxnLst/>
              <a:rect l="l" t="t" r="r" b="b"/>
              <a:pathLst>
                <a:path w="2715" h="2724" extrusionOk="0">
                  <a:moveTo>
                    <a:pt x="1014" y="809"/>
                  </a:moveTo>
                  <a:cubicBezTo>
                    <a:pt x="1114" y="842"/>
                    <a:pt x="1247" y="909"/>
                    <a:pt x="1381" y="976"/>
                  </a:cubicBezTo>
                  <a:cubicBezTo>
                    <a:pt x="1547" y="1076"/>
                    <a:pt x="1714" y="1109"/>
                    <a:pt x="1848" y="1243"/>
                  </a:cubicBezTo>
                  <a:cubicBezTo>
                    <a:pt x="1948" y="1343"/>
                    <a:pt x="1981" y="1476"/>
                    <a:pt x="2081" y="1643"/>
                  </a:cubicBezTo>
                  <a:cubicBezTo>
                    <a:pt x="2115" y="1810"/>
                    <a:pt x="2181" y="2010"/>
                    <a:pt x="2181" y="2243"/>
                  </a:cubicBezTo>
                  <a:lnTo>
                    <a:pt x="2181" y="2277"/>
                  </a:lnTo>
                  <a:lnTo>
                    <a:pt x="2115" y="2277"/>
                  </a:lnTo>
                  <a:lnTo>
                    <a:pt x="2048" y="2177"/>
                  </a:lnTo>
                  <a:cubicBezTo>
                    <a:pt x="1914" y="2110"/>
                    <a:pt x="1781" y="1943"/>
                    <a:pt x="1681" y="1843"/>
                  </a:cubicBezTo>
                  <a:cubicBezTo>
                    <a:pt x="1547" y="1743"/>
                    <a:pt x="1447" y="1576"/>
                    <a:pt x="1347" y="1443"/>
                  </a:cubicBezTo>
                  <a:cubicBezTo>
                    <a:pt x="1214" y="1243"/>
                    <a:pt x="1080" y="1009"/>
                    <a:pt x="1014" y="809"/>
                  </a:cubicBezTo>
                  <a:close/>
                  <a:moveTo>
                    <a:pt x="354" y="1"/>
                  </a:moveTo>
                  <a:cubicBezTo>
                    <a:pt x="124" y="1"/>
                    <a:pt x="0" y="350"/>
                    <a:pt x="247" y="442"/>
                  </a:cubicBezTo>
                  <a:cubicBezTo>
                    <a:pt x="280" y="442"/>
                    <a:pt x="280" y="475"/>
                    <a:pt x="313" y="475"/>
                  </a:cubicBezTo>
                  <a:cubicBezTo>
                    <a:pt x="447" y="876"/>
                    <a:pt x="647" y="1309"/>
                    <a:pt x="947" y="1643"/>
                  </a:cubicBezTo>
                  <a:cubicBezTo>
                    <a:pt x="1080" y="1810"/>
                    <a:pt x="1247" y="2010"/>
                    <a:pt x="1381" y="2177"/>
                  </a:cubicBezTo>
                  <a:cubicBezTo>
                    <a:pt x="1547" y="2343"/>
                    <a:pt x="1714" y="2510"/>
                    <a:pt x="1881" y="2610"/>
                  </a:cubicBezTo>
                  <a:cubicBezTo>
                    <a:pt x="1987" y="2681"/>
                    <a:pt x="2101" y="2723"/>
                    <a:pt x="2221" y="2723"/>
                  </a:cubicBezTo>
                  <a:cubicBezTo>
                    <a:pt x="2328" y="2723"/>
                    <a:pt x="2438" y="2689"/>
                    <a:pt x="2548" y="2610"/>
                  </a:cubicBezTo>
                  <a:cubicBezTo>
                    <a:pt x="2715" y="2443"/>
                    <a:pt x="2715" y="2143"/>
                    <a:pt x="2682" y="1910"/>
                  </a:cubicBezTo>
                  <a:cubicBezTo>
                    <a:pt x="2582" y="1443"/>
                    <a:pt x="2415" y="976"/>
                    <a:pt x="1981" y="676"/>
                  </a:cubicBezTo>
                  <a:cubicBezTo>
                    <a:pt x="1748" y="509"/>
                    <a:pt x="1481" y="442"/>
                    <a:pt x="1247" y="342"/>
                  </a:cubicBezTo>
                  <a:cubicBezTo>
                    <a:pt x="947" y="242"/>
                    <a:pt x="714" y="142"/>
                    <a:pt x="413" y="8"/>
                  </a:cubicBezTo>
                  <a:cubicBezTo>
                    <a:pt x="393" y="3"/>
                    <a:pt x="373" y="1"/>
                    <a:pt x="3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070;p43"/>
            <p:cNvSpPr/>
            <p:nvPr/>
          </p:nvSpPr>
          <p:spPr>
            <a:xfrm>
              <a:off x="4115050" y="1009500"/>
              <a:ext cx="90650" cy="38475"/>
            </a:xfrm>
            <a:custGeom>
              <a:avLst/>
              <a:gdLst/>
              <a:ahLst/>
              <a:cxnLst/>
              <a:rect l="l" t="t" r="r" b="b"/>
              <a:pathLst>
                <a:path w="3626" h="1539" extrusionOk="0">
                  <a:moveTo>
                    <a:pt x="1090" y="534"/>
                  </a:moveTo>
                  <a:cubicBezTo>
                    <a:pt x="1357" y="534"/>
                    <a:pt x="1591" y="567"/>
                    <a:pt x="1891" y="634"/>
                  </a:cubicBezTo>
                  <a:lnTo>
                    <a:pt x="2625" y="768"/>
                  </a:lnTo>
                  <a:cubicBezTo>
                    <a:pt x="2725" y="768"/>
                    <a:pt x="2792" y="801"/>
                    <a:pt x="2892" y="834"/>
                  </a:cubicBezTo>
                  <a:cubicBezTo>
                    <a:pt x="2925" y="834"/>
                    <a:pt x="2958" y="868"/>
                    <a:pt x="3025" y="934"/>
                  </a:cubicBezTo>
                  <a:lnTo>
                    <a:pt x="2958" y="934"/>
                  </a:lnTo>
                  <a:cubicBezTo>
                    <a:pt x="2925" y="934"/>
                    <a:pt x="2925" y="968"/>
                    <a:pt x="2892" y="968"/>
                  </a:cubicBezTo>
                  <a:cubicBezTo>
                    <a:pt x="2792" y="1001"/>
                    <a:pt x="2691" y="1001"/>
                    <a:pt x="2558" y="1001"/>
                  </a:cubicBezTo>
                  <a:cubicBezTo>
                    <a:pt x="2509" y="1011"/>
                    <a:pt x="2457" y="1015"/>
                    <a:pt x="2403" y="1015"/>
                  </a:cubicBezTo>
                  <a:cubicBezTo>
                    <a:pt x="2271" y="1015"/>
                    <a:pt x="2123" y="991"/>
                    <a:pt x="1958" y="968"/>
                  </a:cubicBezTo>
                  <a:cubicBezTo>
                    <a:pt x="1591" y="868"/>
                    <a:pt x="1224" y="768"/>
                    <a:pt x="890" y="534"/>
                  </a:cubicBezTo>
                  <a:close/>
                  <a:moveTo>
                    <a:pt x="1090" y="0"/>
                  </a:moveTo>
                  <a:cubicBezTo>
                    <a:pt x="790" y="0"/>
                    <a:pt x="523" y="0"/>
                    <a:pt x="256" y="167"/>
                  </a:cubicBezTo>
                  <a:cubicBezTo>
                    <a:pt x="0" y="295"/>
                    <a:pt x="175" y="670"/>
                    <a:pt x="396" y="670"/>
                  </a:cubicBezTo>
                  <a:cubicBezTo>
                    <a:pt x="405" y="670"/>
                    <a:pt x="414" y="669"/>
                    <a:pt x="423" y="668"/>
                  </a:cubicBezTo>
                  <a:lnTo>
                    <a:pt x="423" y="668"/>
                  </a:lnTo>
                  <a:cubicBezTo>
                    <a:pt x="390" y="801"/>
                    <a:pt x="423" y="934"/>
                    <a:pt x="557" y="1001"/>
                  </a:cubicBezTo>
                  <a:cubicBezTo>
                    <a:pt x="1024" y="1352"/>
                    <a:pt x="1639" y="1539"/>
                    <a:pt x="2275" y="1539"/>
                  </a:cubicBezTo>
                  <a:cubicBezTo>
                    <a:pt x="2547" y="1539"/>
                    <a:pt x="2822" y="1505"/>
                    <a:pt x="3092" y="1435"/>
                  </a:cubicBezTo>
                  <a:cubicBezTo>
                    <a:pt x="3292" y="1368"/>
                    <a:pt x="3525" y="1268"/>
                    <a:pt x="3559" y="1034"/>
                  </a:cubicBezTo>
                  <a:cubicBezTo>
                    <a:pt x="3625" y="834"/>
                    <a:pt x="3525" y="601"/>
                    <a:pt x="3359" y="467"/>
                  </a:cubicBezTo>
                  <a:cubicBezTo>
                    <a:pt x="3192" y="334"/>
                    <a:pt x="2925" y="234"/>
                    <a:pt x="2725" y="201"/>
                  </a:cubicBezTo>
                  <a:lnTo>
                    <a:pt x="1958" y="100"/>
                  </a:lnTo>
                  <a:cubicBezTo>
                    <a:pt x="1691" y="34"/>
                    <a:pt x="1391" y="0"/>
                    <a:pt x="10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071;p43"/>
            <p:cNvSpPr/>
            <p:nvPr/>
          </p:nvSpPr>
          <p:spPr>
            <a:xfrm>
              <a:off x="4146475" y="901925"/>
              <a:ext cx="40875" cy="69800"/>
            </a:xfrm>
            <a:custGeom>
              <a:avLst/>
              <a:gdLst/>
              <a:ahLst/>
              <a:cxnLst/>
              <a:rect l="l" t="t" r="r" b="b"/>
              <a:pathLst>
                <a:path w="1635" h="2792" extrusionOk="0">
                  <a:moveTo>
                    <a:pt x="500" y="801"/>
                  </a:moveTo>
                  <a:cubicBezTo>
                    <a:pt x="667" y="968"/>
                    <a:pt x="834" y="1168"/>
                    <a:pt x="967" y="1401"/>
                  </a:cubicBezTo>
                  <a:cubicBezTo>
                    <a:pt x="1034" y="1568"/>
                    <a:pt x="1101" y="1735"/>
                    <a:pt x="1134" y="1902"/>
                  </a:cubicBezTo>
                  <a:cubicBezTo>
                    <a:pt x="1134" y="2002"/>
                    <a:pt x="1068" y="2235"/>
                    <a:pt x="967" y="2302"/>
                  </a:cubicBezTo>
                  <a:cubicBezTo>
                    <a:pt x="932" y="2320"/>
                    <a:pt x="900" y="2328"/>
                    <a:pt x="870" y="2328"/>
                  </a:cubicBezTo>
                  <a:cubicBezTo>
                    <a:pt x="614" y="2328"/>
                    <a:pt x="534" y="1754"/>
                    <a:pt x="534" y="1635"/>
                  </a:cubicBezTo>
                  <a:cubicBezTo>
                    <a:pt x="500" y="1435"/>
                    <a:pt x="500" y="1168"/>
                    <a:pt x="500" y="968"/>
                  </a:cubicBezTo>
                  <a:lnTo>
                    <a:pt x="500" y="801"/>
                  </a:lnTo>
                  <a:close/>
                  <a:moveTo>
                    <a:pt x="300" y="0"/>
                  </a:moveTo>
                  <a:cubicBezTo>
                    <a:pt x="167" y="0"/>
                    <a:pt x="33" y="67"/>
                    <a:pt x="33" y="167"/>
                  </a:cubicBezTo>
                  <a:cubicBezTo>
                    <a:pt x="0" y="401"/>
                    <a:pt x="0" y="634"/>
                    <a:pt x="0" y="901"/>
                  </a:cubicBezTo>
                  <a:cubicBezTo>
                    <a:pt x="0" y="1134"/>
                    <a:pt x="33" y="1335"/>
                    <a:pt x="100" y="1601"/>
                  </a:cubicBezTo>
                  <a:cubicBezTo>
                    <a:pt x="134" y="1968"/>
                    <a:pt x="200" y="2435"/>
                    <a:pt x="500" y="2669"/>
                  </a:cubicBezTo>
                  <a:cubicBezTo>
                    <a:pt x="596" y="2755"/>
                    <a:pt x="703" y="2792"/>
                    <a:pt x="810" y="2792"/>
                  </a:cubicBezTo>
                  <a:cubicBezTo>
                    <a:pt x="1077" y="2792"/>
                    <a:pt x="1349" y="2564"/>
                    <a:pt x="1468" y="2302"/>
                  </a:cubicBezTo>
                  <a:cubicBezTo>
                    <a:pt x="1635" y="1935"/>
                    <a:pt x="1501" y="1468"/>
                    <a:pt x="1301" y="1134"/>
                  </a:cubicBezTo>
                  <a:cubicBezTo>
                    <a:pt x="1101" y="801"/>
                    <a:pt x="801" y="501"/>
                    <a:pt x="500" y="301"/>
                  </a:cubicBezTo>
                  <a:lnTo>
                    <a:pt x="500" y="267"/>
                  </a:lnTo>
                  <a:cubicBezTo>
                    <a:pt x="500" y="134"/>
                    <a:pt x="434" y="67"/>
                    <a:pt x="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072;p43"/>
            <p:cNvSpPr/>
            <p:nvPr/>
          </p:nvSpPr>
          <p:spPr>
            <a:xfrm>
              <a:off x="4093100" y="958250"/>
              <a:ext cx="69225" cy="41200"/>
            </a:xfrm>
            <a:custGeom>
              <a:avLst/>
              <a:gdLst/>
              <a:ahLst/>
              <a:cxnLst/>
              <a:rect l="l" t="t" r="r" b="b"/>
              <a:pathLst>
                <a:path w="2769" h="1648" extrusionOk="0">
                  <a:moveTo>
                    <a:pt x="801" y="416"/>
                  </a:moveTo>
                  <a:cubicBezTo>
                    <a:pt x="834" y="416"/>
                    <a:pt x="934" y="449"/>
                    <a:pt x="968" y="449"/>
                  </a:cubicBezTo>
                  <a:cubicBezTo>
                    <a:pt x="1168" y="516"/>
                    <a:pt x="1335" y="583"/>
                    <a:pt x="1501" y="683"/>
                  </a:cubicBezTo>
                  <a:lnTo>
                    <a:pt x="2002" y="916"/>
                  </a:lnTo>
                  <a:cubicBezTo>
                    <a:pt x="2102" y="950"/>
                    <a:pt x="2135" y="1016"/>
                    <a:pt x="2202" y="1083"/>
                  </a:cubicBezTo>
                  <a:lnTo>
                    <a:pt x="2202" y="1116"/>
                  </a:lnTo>
                  <a:cubicBezTo>
                    <a:pt x="2190" y="1153"/>
                    <a:pt x="2146" y="1167"/>
                    <a:pt x="2092" y="1167"/>
                  </a:cubicBezTo>
                  <a:cubicBezTo>
                    <a:pt x="1999" y="1167"/>
                    <a:pt x="1877" y="1125"/>
                    <a:pt x="1835" y="1083"/>
                  </a:cubicBezTo>
                  <a:cubicBezTo>
                    <a:pt x="1668" y="1050"/>
                    <a:pt x="1501" y="983"/>
                    <a:pt x="1368" y="883"/>
                  </a:cubicBezTo>
                  <a:cubicBezTo>
                    <a:pt x="1201" y="816"/>
                    <a:pt x="1101" y="716"/>
                    <a:pt x="968" y="583"/>
                  </a:cubicBezTo>
                  <a:lnTo>
                    <a:pt x="801" y="416"/>
                  </a:lnTo>
                  <a:close/>
                  <a:moveTo>
                    <a:pt x="570" y="1"/>
                  </a:moveTo>
                  <a:cubicBezTo>
                    <a:pt x="457" y="1"/>
                    <a:pt x="344" y="15"/>
                    <a:pt x="234" y="49"/>
                  </a:cubicBezTo>
                  <a:cubicBezTo>
                    <a:pt x="0" y="82"/>
                    <a:pt x="67" y="349"/>
                    <a:pt x="167" y="416"/>
                  </a:cubicBezTo>
                  <a:lnTo>
                    <a:pt x="167" y="449"/>
                  </a:lnTo>
                  <a:cubicBezTo>
                    <a:pt x="267" y="616"/>
                    <a:pt x="434" y="749"/>
                    <a:pt x="534" y="850"/>
                  </a:cubicBezTo>
                  <a:cubicBezTo>
                    <a:pt x="667" y="950"/>
                    <a:pt x="834" y="1050"/>
                    <a:pt x="1001" y="1183"/>
                  </a:cubicBezTo>
                  <a:cubicBezTo>
                    <a:pt x="1168" y="1250"/>
                    <a:pt x="1335" y="1350"/>
                    <a:pt x="1468" y="1417"/>
                  </a:cubicBezTo>
                  <a:cubicBezTo>
                    <a:pt x="1635" y="1517"/>
                    <a:pt x="1802" y="1583"/>
                    <a:pt x="1968" y="1617"/>
                  </a:cubicBezTo>
                  <a:cubicBezTo>
                    <a:pt x="2069" y="1637"/>
                    <a:pt x="2158" y="1648"/>
                    <a:pt x="2236" y="1648"/>
                  </a:cubicBezTo>
                  <a:cubicBezTo>
                    <a:pt x="2417" y="1648"/>
                    <a:pt x="2542" y="1590"/>
                    <a:pt x="2635" y="1450"/>
                  </a:cubicBezTo>
                  <a:cubicBezTo>
                    <a:pt x="2769" y="1283"/>
                    <a:pt x="2769" y="1050"/>
                    <a:pt x="2602" y="883"/>
                  </a:cubicBezTo>
                  <a:cubicBezTo>
                    <a:pt x="2335" y="549"/>
                    <a:pt x="1935" y="416"/>
                    <a:pt x="1568" y="249"/>
                  </a:cubicBezTo>
                  <a:cubicBezTo>
                    <a:pt x="1245" y="125"/>
                    <a:pt x="903" y="1"/>
                    <a:pt x="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073;p43"/>
            <p:cNvSpPr/>
            <p:nvPr/>
          </p:nvSpPr>
          <p:spPr>
            <a:xfrm>
              <a:off x="4096425" y="1020000"/>
              <a:ext cx="34225" cy="66700"/>
            </a:xfrm>
            <a:custGeom>
              <a:avLst/>
              <a:gdLst/>
              <a:ahLst/>
              <a:cxnLst/>
              <a:rect l="l" t="t" r="r" b="b"/>
              <a:pathLst>
                <a:path w="1369" h="2668" extrusionOk="0">
                  <a:moveTo>
                    <a:pt x="868" y="715"/>
                  </a:moveTo>
                  <a:cubicBezTo>
                    <a:pt x="935" y="948"/>
                    <a:pt x="968" y="1215"/>
                    <a:pt x="968" y="1448"/>
                  </a:cubicBezTo>
                  <a:cubicBezTo>
                    <a:pt x="968" y="1615"/>
                    <a:pt x="968" y="1849"/>
                    <a:pt x="868" y="1949"/>
                  </a:cubicBezTo>
                  <a:cubicBezTo>
                    <a:pt x="835" y="2015"/>
                    <a:pt x="835" y="2049"/>
                    <a:pt x="801" y="2049"/>
                  </a:cubicBezTo>
                  <a:cubicBezTo>
                    <a:pt x="801" y="2082"/>
                    <a:pt x="793" y="2091"/>
                    <a:pt x="785" y="2091"/>
                  </a:cubicBezTo>
                  <a:cubicBezTo>
                    <a:pt x="776" y="2091"/>
                    <a:pt x="768" y="2082"/>
                    <a:pt x="768" y="2082"/>
                  </a:cubicBezTo>
                  <a:cubicBezTo>
                    <a:pt x="668" y="2015"/>
                    <a:pt x="634" y="1782"/>
                    <a:pt x="634" y="1682"/>
                  </a:cubicBezTo>
                  <a:cubicBezTo>
                    <a:pt x="634" y="1482"/>
                    <a:pt x="634" y="1382"/>
                    <a:pt x="668" y="1215"/>
                  </a:cubicBezTo>
                  <a:cubicBezTo>
                    <a:pt x="701" y="1048"/>
                    <a:pt x="768" y="915"/>
                    <a:pt x="835" y="781"/>
                  </a:cubicBezTo>
                  <a:cubicBezTo>
                    <a:pt x="835" y="748"/>
                    <a:pt x="868" y="748"/>
                    <a:pt x="868" y="715"/>
                  </a:cubicBezTo>
                  <a:close/>
                  <a:moveTo>
                    <a:pt x="995" y="1"/>
                  </a:moveTo>
                  <a:cubicBezTo>
                    <a:pt x="911" y="1"/>
                    <a:pt x="821" y="68"/>
                    <a:pt x="801" y="147"/>
                  </a:cubicBezTo>
                  <a:cubicBezTo>
                    <a:pt x="468" y="348"/>
                    <a:pt x="301" y="614"/>
                    <a:pt x="167" y="948"/>
                  </a:cubicBezTo>
                  <a:cubicBezTo>
                    <a:pt x="34" y="1282"/>
                    <a:pt x="1" y="1615"/>
                    <a:pt x="101" y="2015"/>
                  </a:cubicBezTo>
                  <a:cubicBezTo>
                    <a:pt x="134" y="2216"/>
                    <a:pt x="201" y="2382"/>
                    <a:pt x="334" y="2549"/>
                  </a:cubicBezTo>
                  <a:cubicBezTo>
                    <a:pt x="447" y="2624"/>
                    <a:pt x="580" y="2668"/>
                    <a:pt x="711" y="2668"/>
                  </a:cubicBezTo>
                  <a:cubicBezTo>
                    <a:pt x="813" y="2668"/>
                    <a:pt x="914" y="2641"/>
                    <a:pt x="1001" y="2583"/>
                  </a:cubicBezTo>
                  <a:cubicBezTo>
                    <a:pt x="1368" y="2382"/>
                    <a:pt x="1368" y="1915"/>
                    <a:pt x="1335" y="1548"/>
                  </a:cubicBezTo>
                  <a:cubicBezTo>
                    <a:pt x="1302" y="1282"/>
                    <a:pt x="1302" y="1081"/>
                    <a:pt x="1268" y="848"/>
                  </a:cubicBezTo>
                  <a:cubicBezTo>
                    <a:pt x="1202" y="581"/>
                    <a:pt x="1168" y="348"/>
                    <a:pt x="1135" y="114"/>
                  </a:cubicBezTo>
                  <a:cubicBezTo>
                    <a:pt x="1108" y="33"/>
                    <a:pt x="1053" y="1"/>
                    <a:pt x="9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074;p43"/>
            <p:cNvSpPr/>
            <p:nvPr/>
          </p:nvSpPr>
          <p:spPr>
            <a:xfrm>
              <a:off x="4352450" y="1034525"/>
              <a:ext cx="10025" cy="7525"/>
            </a:xfrm>
            <a:custGeom>
              <a:avLst/>
              <a:gdLst/>
              <a:ahLst/>
              <a:cxnLst/>
              <a:rect l="l" t="t" r="r" b="b"/>
              <a:pathLst>
                <a:path w="401" h="301" extrusionOk="0">
                  <a:moveTo>
                    <a:pt x="100" y="0"/>
                  </a:moveTo>
                  <a:cubicBezTo>
                    <a:pt x="67" y="0"/>
                    <a:pt x="0" y="0"/>
                    <a:pt x="0" y="33"/>
                  </a:cubicBezTo>
                  <a:cubicBezTo>
                    <a:pt x="0" y="67"/>
                    <a:pt x="0" y="134"/>
                    <a:pt x="67" y="134"/>
                  </a:cubicBezTo>
                  <a:cubicBezTo>
                    <a:pt x="134" y="167"/>
                    <a:pt x="234" y="200"/>
                    <a:pt x="301" y="300"/>
                  </a:cubicBezTo>
                  <a:cubicBezTo>
                    <a:pt x="301" y="267"/>
                    <a:pt x="401" y="267"/>
                    <a:pt x="401" y="200"/>
                  </a:cubicBezTo>
                  <a:cubicBezTo>
                    <a:pt x="401" y="167"/>
                    <a:pt x="401" y="134"/>
                    <a:pt x="367" y="134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075;p43"/>
            <p:cNvSpPr/>
            <p:nvPr/>
          </p:nvSpPr>
          <p:spPr>
            <a:xfrm>
              <a:off x="5496600" y="898125"/>
              <a:ext cx="103425" cy="436900"/>
            </a:xfrm>
            <a:custGeom>
              <a:avLst/>
              <a:gdLst/>
              <a:ahLst/>
              <a:cxnLst/>
              <a:rect l="l" t="t" r="r" b="b"/>
              <a:pathLst>
                <a:path w="4137" h="17476" extrusionOk="0">
                  <a:moveTo>
                    <a:pt x="1495" y="0"/>
                  </a:moveTo>
                  <a:cubicBezTo>
                    <a:pt x="1401" y="0"/>
                    <a:pt x="1315" y="80"/>
                    <a:pt x="1335" y="219"/>
                  </a:cubicBezTo>
                  <a:cubicBezTo>
                    <a:pt x="1902" y="2220"/>
                    <a:pt x="1501" y="4422"/>
                    <a:pt x="1034" y="6423"/>
                  </a:cubicBezTo>
                  <a:cubicBezTo>
                    <a:pt x="567" y="8425"/>
                    <a:pt x="67" y="10460"/>
                    <a:pt x="0" y="12495"/>
                  </a:cubicBezTo>
                  <a:cubicBezTo>
                    <a:pt x="0" y="13495"/>
                    <a:pt x="67" y="14496"/>
                    <a:pt x="367" y="15463"/>
                  </a:cubicBezTo>
                  <a:cubicBezTo>
                    <a:pt x="567" y="16164"/>
                    <a:pt x="1001" y="16898"/>
                    <a:pt x="1668" y="17265"/>
                  </a:cubicBezTo>
                  <a:cubicBezTo>
                    <a:pt x="1926" y="17401"/>
                    <a:pt x="2225" y="17475"/>
                    <a:pt x="2521" y="17475"/>
                  </a:cubicBezTo>
                  <a:cubicBezTo>
                    <a:pt x="2877" y="17475"/>
                    <a:pt x="3230" y="17368"/>
                    <a:pt x="3503" y="17131"/>
                  </a:cubicBezTo>
                  <a:cubicBezTo>
                    <a:pt x="4003" y="16664"/>
                    <a:pt x="4137" y="15830"/>
                    <a:pt x="3736" y="15297"/>
                  </a:cubicBezTo>
                  <a:cubicBezTo>
                    <a:pt x="3512" y="14941"/>
                    <a:pt x="3056" y="14722"/>
                    <a:pt x="2617" y="14722"/>
                  </a:cubicBezTo>
                  <a:cubicBezTo>
                    <a:pt x="2273" y="14722"/>
                    <a:pt x="1940" y="14856"/>
                    <a:pt x="1735" y="15163"/>
                  </a:cubicBezTo>
                  <a:cubicBezTo>
                    <a:pt x="1381" y="15711"/>
                    <a:pt x="1711" y="16601"/>
                    <a:pt x="2425" y="16601"/>
                  </a:cubicBezTo>
                  <a:cubicBezTo>
                    <a:pt x="2450" y="16601"/>
                    <a:pt x="2476" y="16600"/>
                    <a:pt x="2502" y="16597"/>
                  </a:cubicBezTo>
                  <a:cubicBezTo>
                    <a:pt x="2736" y="16597"/>
                    <a:pt x="2702" y="16264"/>
                    <a:pt x="2502" y="16231"/>
                  </a:cubicBezTo>
                  <a:cubicBezTo>
                    <a:pt x="2169" y="16164"/>
                    <a:pt x="2068" y="15764"/>
                    <a:pt x="2369" y="15597"/>
                  </a:cubicBezTo>
                  <a:cubicBezTo>
                    <a:pt x="2469" y="15530"/>
                    <a:pt x="2586" y="15497"/>
                    <a:pt x="2702" y="15497"/>
                  </a:cubicBezTo>
                  <a:cubicBezTo>
                    <a:pt x="2819" y="15497"/>
                    <a:pt x="2936" y="15530"/>
                    <a:pt x="3036" y="15597"/>
                  </a:cubicBezTo>
                  <a:cubicBezTo>
                    <a:pt x="3536" y="15964"/>
                    <a:pt x="3469" y="16664"/>
                    <a:pt x="2836" y="16898"/>
                  </a:cubicBezTo>
                  <a:cubicBezTo>
                    <a:pt x="2695" y="16937"/>
                    <a:pt x="2564" y="16956"/>
                    <a:pt x="2440" y="16956"/>
                  </a:cubicBezTo>
                  <a:cubicBezTo>
                    <a:pt x="1213" y="16956"/>
                    <a:pt x="792" y="15132"/>
                    <a:pt x="701" y="14162"/>
                  </a:cubicBezTo>
                  <a:cubicBezTo>
                    <a:pt x="401" y="11060"/>
                    <a:pt x="1735" y="8091"/>
                    <a:pt x="2169" y="5056"/>
                  </a:cubicBezTo>
                  <a:cubicBezTo>
                    <a:pt x="2302" y="4222"/>
                    <a:pt x="2335" y="3388"/>
                    <a:pt x="2235" y="2554"/>
                  </a:cubicBezTo>
                  <a:cubicBezTo>
                    <a:pt x="2169" y="1720"/>
                    <a:pt x="1968" y="920"/>
                    <a:pt x="1668" y="119"/>
                  </a:cubicBezTo>
                  <a:cubicBezTo>
                    <a:pt x="1628" y="38"/>
                    <a:pt x="1559" y="0"/>
                    <a:pt x="1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076;p43"/>
            <p:cNvSpPr/>
            <p:nvPr/>
          </p:nvSpPr>
          <p:spPr>
            <a:xfrm>
              <a:off x="5088800" y="839925"/>
              <a:ext cx="440900" cy="93675"/>
            </a:xfrm>
            <a:custGeom>
              <a:avLst/>
              <a:gdLst/>
              <a:ahLst/>
              <a:cxnLst/>
              <a:rect l="l" t="t" r="r" b="b"/>
              <a:pathLst>
                <a:path w="17636" h="3747" extrusionOk="0">
                  <a:moveTo>
                    <a:pt x="1663" y="1"/>
                  </a:moveTo>
                  <a:cubicBezTo>
                    <a:pt x="1098" y="1"/>
                    <a:pt x="561" y="442"/>
                    <a:pt x="334" y="979"/>
                  </a:cubicBezTo>
                  <a:cubicBezTo>
                    <a:pt x="1" y="1780"/>
                    <a:pt x="334" y="2480"/>
                    <a:pt x="1001" y="2947"/>
                  </a:cubicBezTo>
                  <a:cubicBezTo>
                    <a:pt x="1915" y="3564"/>
                    <a:pt x="3032" y="3747"/>
                    <a:pt x="4145" y="3747"/>
                  </a:cubicBezTo>
                  <a:cubicBezTo>
                    <a:pt x="4779" y="3747"/>
                    <a:pt x="5412" y="3687"/>
                    <a:pt x="6005" y="3614"/>
                  </a:cubicBezTo>
                  <a:cubicBezTo>
                    <a:pt x="6472" y="3514"/>
                    <a:pt x="6872" y="3414"/>
                    <a:pt x="7339" y="3314"/>
                  </a:cubicBezTo>
                  <a:cubicBezTo>
                    <a:pt x="7806" y="3181"/>
                    <a:pt x="8307" y="3181"/>
                    <a:pt x="8740" y="3081"/>
                  </a:cubicBezTo>
                  <a:cubicBezTo>
                    <a:pt x="9674" y="2781"/>
                    <a:pt x="10642" y="2514"/>
                    <a:pt x="11542" y="2280"/>
                  </a:cubicBezTo>
                  <a:cubicBezTo>
                    <a:pt x="12648" y="1984"/>
                    <a:pt x="13778" y="1805"/>
                    <a:pt x="14910" y="1805"/>
                  </a:cubicBezTo>
                  <a:cubicBezTo>
                    <a:pt x="15690" y="1805"/>
                    <a:pt x="16471" y="1890"/>
                    <a:pt x="17246" y="2080"/>
                  </a:cubicBezTo>
                  <a:cubicBezTo>
                    <a:pt x="17259" y="2082"/>
                    <a:pt x="17271" y="2082"/>
                    <a:pt x="17283" y="2082"/>
                  </a:cubicBezTo>
                  <a:cubicBezTo>
                    <a:pt x="17525" y="2082"/>
                    <a:pt x="17636" y="1775"/>
                    <a:pt x="17413" y="1680"/>
                  </a:cubicBezTo>
                  <a:cubicBezTo>
                    <a:pt x="16591" y="1269"/>
                    <a:pt x="15700" y="1110"/>
                    <a:pt x="14800" y="1110"/>
                  </a:cubicBezTo>
                  <a:cubicBezTo>
                    <a:pt x="14167" y="1110"/>
                    <a:pt x="13530" y="1189"/>
                    <a:pt x="12910" y="1313"/>
                  </a:cubicBezTo>
                  <a:cubicBezTo>
                    <a:pt x="11509" y="1580"/>
                    <a:pt x="10175" y="2113"/>
                    <a:pt x="8807" y="2514"/>
                  </a:cubicBezTo>
                  <a:cubicBezTo>
                    <a:pt x="8407" y="2614"/>
                    <a:pt x="8140" y="2781"/>
                    <a:pt x="7806" y="2914"/>
                  </a:cubicBezTo>
                  <a:cubicBezTo>
                    <a:pt x="7473" y="3014"/>
                    <a:pt x="7039" y="3114"/>
                    <a:pt x="6672" y="3181"/>
                  </a:cubicBezTo>
                  <a:cubicBezTo>
                    <a:pt x="6205" y="3270"/>
                    <a:pt x="5738" y="3299"/>
                    <a:pt x="5251" y="3299"/>
                  </a:cubicBezTo>
                  <a:cubicBezTo>
                    <a:pt x="5008" y="3299"/>
                    <a:pt x="4760" y="3292"/>
                    <a:pt x="4504" y="3281"/>
                  </a:cubicBezTo>
                  <a:cubicBezTo>
                    <a:pt x="3837" y="3248"/>
                    <a:pt x="3170" y="3114"/>
                    <a:pt x="2502" y="2914"/>
                  </a:cubicBezTo>
                  <a:cubicBezTo>
                    <a:pt x="1969" y="2680"/>
                    <a:pt x="1135" y="2447"/>
                    <a:pt x="968" y="1813"/>
                  </a:cubicBezTo>
                  <a:cubicBezTo>
                    <a:pt x="830" y="1371"/>
                    <a:pt x="1242" y="722"/>
                    <a:pt x="1710" y="722"/>
                  </a:cubicBezTo>
                  <a:cubicBezTo>
                    <a:pt x="1806" y="722"/>
                    <a:pt x="1905" y="750"/>
                    <a:pt x="2002" y="812"/>
                  </a:cubicBezTo>
                  <a:cubicBezTo>
                    <a:pt x="2388" y="1069"/>
                    <a:pt x="2179" y="1564"/>
                    <a:pt x="1895" y="1564"/>
                  </a:cubicBezTo>
                  <a:cubicBezTo>
                    <a:pt x="1811" y="1564"/>
                    <a:pt x="1719" y="1520"/>
                    <a:pt x="1635" y="1413"/>
                  </a:cubicBezTo>
                  <a:cubicBezTo>
                    <a:pt x="1570" y="1332"/>
                    <a:pt x="1494" y="1298"/>
                    <a:pt x="1419" y="1298"/>
                  </a:cubicBezTo>
                  <a:cubicBezTo>
                    <a:pt x="1185" y="1298"/>
                    <a:pt x="966" y="1627"/>
                    <a:pt x="1168" y="1880"/>
                  </a:cubicBezTo>
                  <a:cubicBezTo>
                    <a:pt x="1320" y="2101"/>
                    <a:pt x="1570" y="2196"/>
                    <a:pt x="1833" y="2196"/>
                  </a:cubicBezTo>
                  <a:cubicBezTo>
                    <a:pt x="2206" y="2196"/>
                    <a:pt x="2607" y="2006"/>
                    <a:pt x="2803" y="1713"/>
                  </a:cubicBezTo>
                  <a:cubicBezTo>
                    <a:pt x="3236" y="1046"/>
                    <a:pt x="2669" y="212"/>
                    <a:pt x="1969" y="45"/>
                  </a:cubicBezTo>
                  <a:cubicBezTo>
                    <a:pt x="1867" y="15"/>
                    <a:pt x="1765" y="1"/>
                    <a:pt x="1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077;p43"/>
            <p:cNvSpPr/>
            <p:nvPr/>
          </p:nvSpPr>
          <p:spPr>
            <a:xfrm>
              <a:off x="5397350" y="915675"/>
              <a:ext cx="129300" cy="311725"/>
            </a:xfrm>
            <a:custGeom>
              <a:avLst/>
              <a:gdLst/>
              <a:ahLst/>
              <a:cxnLst/>
              <a:rect l="l" t="t" r="r" b="b"/>
              <a:pathLst>
                <a:path w="5172" h="12469" extrusionOk="0">
                  <a:moveTo>
                    <a:pt x="4934" y="1"/>
                  </a:moveTo>
                  <a:cubicBezTo>
                    <a:pt x="4813" y="1"/>
                    <a:pt x="4688" y="84"/>
                    <a:pt x="4671" y="251"/>
                  </a:cubicBezTo>
                  <a:cubicBezTo>
                    <a:pt x="4604" y="3520"/>
                    <a:pt x="1402" y="5588"/>
                    <a:pt x="501" y="8557"/>
                  </a:cubicBezTo>
                  <a:cubicBezTo>
                    <a:pt x="101" y="9858"/>
                    <a:pt x="1" y="11626"/>
                    <a:pt x="1368" y="12293"/>
                  </a:cubicBezTo>
                  <a:cubicBezTo>
                    <a:pt x="1611" y="12408"/>
                    <a:pt x="1858" y="12469"/>
                    <a:pt x="2097" y="12469"/>
                  </a:cubicBezTo>
                  <a:cubicBezTo>
                    <a:pt x="2483" y="12469"/>
                    <a:pt x="2848" y="12309"/>
                    <a:pt x="3136" y="11959"/>
                  </a:cubicBezTo>
                  <a:cubicBezTo>
                    <a:pt x="3537" y="11459"/>
                    <a:pt x="3703" y="10725"/>
                    <a:pt x="3337" y="10191"/>
                  </a:cubicBezTo>
                  <a:cubicBezTo>
                    <a:pt x="3124" y="9872"/>
                    <a:pt x="2720" y="9634"/>
                    <a:pt x="2326" y="9634"/>
                  </a:cubicBezTo>
                  <a:cubicBezTo>
                    <a:pt x="2103" y="9634"/>
                    <a:pt x="1883" y="9710"/>
                    <a:pt x="1702" y="9891"/>
                  </a:cubicBezTo>
                  <a:cubicBezTo>
                    <a:pt x="1302" y="10291"/>
                    <a:pt x="1335" y="11059"/>
                    <a:pt x="1869" y="11292"/>
                  </a:cubicBezTo>
                  <a:cubicBezTo>
                    <a:pt x="1915" y="11315"/>
                    <a:pt x="1961" y="11326"/>
                    <a:pt x="2005" y="11326"/>
                  </a:cubicBezTo>
                  <a:cubicBezTo>
                    <a:pt x="2274" y="11326"/>
                    <a:pt x="2456" y="10935"/>
                    <a:pt x="2169" y="10792"/>
                  </a:cubicBezTo>
                  <a:cubicBezTo>
                    <a:pt x="1902" y="10692"/>
                    <a:pt x="2102" y="10358"/>
                    <a:pt x="2336" y="10358"/>
                  </a:cubicBezTo>
                  <a:cubicBezTo>
                    <a:pt x="2669" y="10358"/>
                    <a:pt x="2836" y="10692"/>
                    <a:pt x="2836" y="10925"/>
                  </a:cubicBezTo>
                  <a:cubicBezTo>
                    <a:pt x="2836" y="11225"/>
                    <a:pt x="2636" y="11592"/>
                    <a:pt x="2369" y="11759"/>
                  </a:cubicBezTo>
                  <a:cubicBezTo>
                    <a:pt x="2273" y="11817"/>
                    <a:pt x="2172" y="11841"/>
                    <a:pt x="2069" y="11841"/>
                  </a:cubicBezTo>
                  <a:cubicBezTo>
                    <a:pt x="1816" y="11841"/>
                    <a:pt x="1558" y="11692"/>
                    <a:pt x="1368" y="11526"/>
                  </a:cubicBezTo>
                  <a:cubicBezTo>
                    <a:pt x="301" y="10525"/>
                    <a:pt x="1035" y="8590"/>
                    <a:pt x="1635" y="7523"/>
                  </a:cubicBezTo>
                  <a:cubicBezTo>
                    <a:pt x="2870" y="5121"/>
                    <a:pt x="5171" y="3120"/>
                    <a:pt x="5171" y="251"/>
                  </a:cubicBezTo>
                  <a:cubicBezTo>
                    <a:pt x="5171" y="84"/>
                    <a:pt x="5054" y="1"/>
                    <a:pt x="49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078;p43"/>
            <p:cNvSpPr/>
            <p:nvPr/>
          </p:nvSpPr>
          <p:spPr>
            <a:xfrm>
              <a:off x="5204725" y="899150"/>
              <a:ext cx="311900" cy="116650"/>
            </a:xfrm>
            <a:custGeom>
              <a:avLst/>
              <a:gdLst/>
              <a:ahLst/>
              <a:cxnLst/>
              <a:rect l="l" t="t" r="r" b="b"/>
              <a:pathLst>
                <a:path w="12476" h="4666" extrusionOk="0">
                  <a:moveTo>
                    <a:pt x="10787" y="1"/>
                  </a:moveTo>
                  <a:cubicBezTo>
                    <a:pt x="10167" y="1"/>
                    <a:pt x="9555" y="111"/>
                    <a:pt x="8973" y="311"/>
                  </a:cubicBezTo>
                  <a:cubicBezTo>
                    <a:pt x="7973" y="712"/>
                    <a:pt x="7072" y="1245"/>
                    <a:pt x="6205" y="1813"/>
                  </a:cubicBezTo>
                  <a:cubicBezTo>
                    <a:pt x="5371" y="2413"/>
                    <a:pt x="4537" y="3113"/>
                    <a:pt x="3570" y="3580"/>
                  </a:cubicBezTo>
                  <a:cubicBezTo>
                    <a:pt x="3164" y="3774"/>
                    <a:pt x="2564" y="3987"/>
                    <a:pt x="2013" y="3987"/>
                  </a:cubicBezTo>
                  <a:cubicBezTo>
                    <a:pt x="1522" y="3987"/>
                    <a:pt x="1070" y="3817"/>
                    <a:pt x="834" y="3314"/>
                  </a:cubicBezTo>
                  <a:cubicBezTo>
                    <a:pt x="667" y="2947"/>
                    <a:pt x="801" y="2313"/>
                    <a:pt x="1235" y="2246"/>
                  </a:cubicBezTo>
                  <a:cubicBezTo>
                    <a:pt x="1275" y="2240"/>
                    <a:pt x="1314" y="2238"/>
                    <a:pt x="1352" y="2238"/>
                  </a:cubicBezTo>
                  <a:cubicBezTo>
                    <a:pt x="1535" y="2238"/>
                    <a:pt x="1691" y="2302"/>
                    <a:pt x="1802" y="2413"/>
                  </a:cubicBezTo>
                  <a:cubicBezTo>
                    <a:pt x="1964" y="2629"/>
                    <a:pt x="1863" y="2977"/>
                    <a:pt x="1642" y="2977"/>
                  </a:cubicBezTo>
                  <a:cubicBezTo>
                    <a:pt x="1590" y="2977"/>
                    <a:pt x="1531" y="2958"/>
                    <a:pt x="1468" y="2913"/>
                  </a:cubicBezTo>
                  <a:cubicBezTo>
                    <a:pt x="1417" y="2875"/>
                    <a:pt x="1365" y="2859"/>
                    <a:pt x="1316" y="2859"/>
                  </a:cubicBezTo>
                  <a:cubicBezTo>
                    <a:pt x="1107" y="2859"/>
                    <a:pt x="952" y="3152"/>
                    <a:pt x="1168" y="3314"/>
                  </a:cubicBezTo>
                  <a:cubicBezTo>
                    <a:pt x="1315" y="3442"/>
                    <a:pt x="1474" y="3497"/>
                    <a:pt x="1629" y="3497"/>
                  </a:cubicBezTo>
                  <a:cubicBezTo>
                    <a:pt x="2034" y="3497"/>
                    <a:pt x="2402" y="3115"/>
                    <a:pt x="2402" y="2680"/>
                  </a:cubicBezTo>
                  <a:cubicBezTo>
                    <a:pt x="2402" y="2079"/>
                    <a:pt x="1868" y="1712"/>
                    <a:pt x="1335" y="1712"/>
                  </a:cubicBezTo>
                  <a:cubicBezTo>
                    <a:pt x="801" y="1712"/>
                    <a:pt x="334" y="2046"/>
                    <a:pt x="167" y="2546"/>
                  </a:cubicBezTo>
                  <a:cubicBezTo>
                    <a:pt x="0" y="3080"/>
                    <a:pt x="167" y="3681"/>
                    <a:pt x="567" y="4081"/>
                  </a:cubicBezTo>
                  <a:cubicBezTo>
                    <a:pt x="1006" y="4505"/>
                    <a:pt x="1534" y="4666"/>
                    <a:pt x="2082" y="4666"/>
                  </a:cubicBezTo>
                  <a:cubicBezTo>
                    <a:pt x="2870" y="4666"/>
                    <a:pt x="3701" y="4335"/>
                    <a:pt x="4370" y="3981"/>
                  </a:cubicBezTo>
                  <a:cubicBezTo>
                    <a:pt x="5638" y="3247"/>
                    <a:pt x="6672" y="2246"/>
                    <a:pt x="7873" y="1446"/>
                  </a:cubicBezTo>
                  <a:cubicBezTo>
                    <a:pt x="8888" y="795"/>
                    <a:pt x="10065" y="327"/>
                    <a:pt x="11278" y="327"/>
                  </a:cubicBezTo>
                  <a:cubicBezTo>
                    <a:pt x="11620" y="327"/>
                    <a:pt x="11965" y="364"/>
                    <a:pt x="12309" y="445"/>
                  </a:cubicBezTo>
                  <a:cubicBezTo>
                    <a:pt x="12409" y="445"/>
                    <a:pt x="12476" y="278"/>
                    <a:pt x="12342" y="245"/>
                  </a:cubicBezTo>
                  <a:cubicBezTo>
                    <a:pt x="11827" y="78"/>
                    <a:pt x="11304" y="1"/>
                    <a:pt x="10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079;p43"/>
            <p:cNvSpPr/>
            <p:nvPr/>
          </p:nvSpPr>
          <p:spPr>
            <a:xfrm>
              <a:off x="5496600" y="814350"/>
              <a:ext cx="120950" cy="100675"/>
            </a:xfrm>
            <a:custGeom>
              <a:avLst/>
              <a:gdLst/>
              <a:ahLst/>
              <a:cxnLst/>
              <a:rect l="l" t="t" r="r" b="b"/>
              <a:pathLst>
                <a:path w="4838" h="4027" extrusionOk="0">
                  <a:moveTo>
                    <a:pt x="4137" y="568"/>
                  </a:moveTo>
                  <a:cubicBezTo>
                    <a:pt x="3803" y="1235"/>
                    <a:pt x="3303" y="1902"/>
                    <a:pt x="2669" y="2336"/>
                  </a:cubicBezTo>
                  <a:cubicBezTo>
                    <a:pt x="2406" y="2540"/>
                    <a:pt x="2118" y="2642"/>
                    <a:pt x="1827" y="2642"/>
                  </a:cubicBezTo>
                  <a:cubicBezTo>
                    <a:pt x="1785" y="2642"/>
                    <a:pt x="1743" y="2640"/>
                    <a:pt x="1702" y="2636"/>
                  </a:cubicBezTo>
                  <a:cubicBezTo>
                    <a:pt x="1868" y="2269"/>
                    <a:pt x="2068" y="1936"/>
                    <a:pt x="2369" y="1635"/>
                  </a:cubicBezTo>
                  <a:cubicBezTo>
                    <a:pt x="2669" y="1335"/>
                    <a:pt x="3002" y="1135"/>
                    <a:pt x="3336" y="935"/>
                  </a:cubicBezTo>
                  <a:cubicBezTo>
                    <a:pt x="3536" y="801"/>
                    <a:pt x="3836" y="568"/>
                    <a:pt x="4137" y="568"/>
                  </a:cubicBezTo>
                  <a:close/>
                  <a:moveTo>
                    <a:pt x="4218" y="1"/>
                  </a:moveTo>
                  <a:cubicBezTo>
                    <a:pt x="3895" y="1"/>
                    <a:pt x="3576" y="175"/>
                    <a:pt x="3303" y="334"/>
                  </a:cubicBezTo>
                  <a:cubicBezTo>
                    <a:pt x="2836" y="601"/>
                    <a:pt x="2369" y="901"/>
                    <a:pt x="2002" y="1268"/>
                  </a:cubicBezTo>
                  <a:cubicBezTo>
                    <a:pt x="1668" y="1602"/>
                    <a:pt x="1368" y="2069"/>
                    <a:pt x="1235" y="2569"/>
                  </a:cubicBezTo>
                  <a:cubicBezTo>
                    <a:pt x="984" y="2494"/>
                    <a:pt x="772" y="2400"/>
                    <a:pt x="512" y="2400"/>
                  </a:cubicBezTo>
                  <a:cubicBezTo>
                    <a:pt x="426" y="2400"/>
                    <a:pt x="334" y="2411"/>
                    <a:pt x="234" y="2436"/>
                  </a:cubicBezTo>
                  <a:cubicBezTo>
                    <a:pt x="34" y="2469"/>
                    <a:pt x="0" y="2836"/>
                    <a:pt x="234" y="2903"/>
                  </a:cubicBezTo>
                  <a:cubicBezTo>
                    <a:pt x="567" y="2936"/>
                    <a:pt x="868" y="3070"/>
                    <a:pt x="1201" y="3136"/>
                  </a:cubicBezTo>
                  <a:cubicBezTo>
                    <a:pt x="1235" y="3403"/>
                    <a:pt x="1301" y="3670"/>
                    <a:pt x="1468" y="3937"/>
                  </a:cubicBezTo>
                  <a:cubicBezTo>
                    <a:pt x="1499" y="4000"/>
                    <a:pt x="1553" y="4026"/>
                    <a:pt x="1610" y="4026"/>
                  </a:cubicBezTo>
                  <a:cubicBezTo>
                    <a:pt x="1734" y="4026"/>
                    <a:pt x="1870" y="3897"/>
                    <a:pt x="1802" y="3737"/>
                  </a:cubicBezTo>
                  <a:cubicBezTo>
                    <a:pt x="1702" y="3570"/>
                    <a:pt x="1668" y="3403"/>
                    <a:pt x="1668" y="3236"/>
                  </a:cubicBezTo>
                  <a:lnTo>
                    <a:pt x="1668" y="3236"/>
                  </a:lnTo>
                  <a:cubicBezTo>
                    <a:pt x="1708" y="3239"/>
                    <a:pt x="1747" y="3241"/>
                    <a:pt x="1786" y="3241"/>
                  </a:cubicBezTo>
                  <a:cubicBezTo>
                    <a:pt x="2208" y="3241"/>
                    <a:pt x="2603" y="3078"/>
                    <a:pt x="2969" y="2803"/>
                  </a:cubicBezTo>
                  <a:cubicBezTo>
                    <a:pt x="3736" y="2269"/>
                    <a:pt x="4337" y="1402"/>
                    <a:pt x="4737" y="501"/>
                  </a:cubicBezTo>
                  <a:cubicBezTo>
                    <a:pt x="4837" y="401"/>
                    <a:pt x="4804" y="234"/>
                    <a:pt x="4670" y="134"/>
                  </a:cubicBezTo>
                  <a:cubicBezTo>
                    <a:pt x="4522" y="39"/>
                    <a:pt x="4370" y="1"/>
                    <a:pt x="4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080;p43"/>
            <p:cNvSpPr/>
            <p:nvPr/>
          </p:nvSpPr>
          <p:spPr>
            <a:xfrm>
              <a:off x="5514100" y="1125625"/>
              <a:ext cx="76750" cy="113300"/>
            </a:xfrm>
            <a:custGeom>
              <a:avLst/>
              <a:gdLst/>
              <a:ahLst/>
              <a:cxnLst/>
              <a:rect l="l" t="t" r="r" b="b"/>
              <a:pathLst>
                <a:path w="3070" h="4532" extrusionOk="0">
                  <a:moveTo>
                    <a:pt x="501" y="1193"/>
                  </a:moveTo>
                  <a:lnTo>
                    <a:pt x="501" y="1193"/>
                  </a:lnTo>
                  <a:cubicBezTo>
                    <a:pt x="835" y="1326"/>
                    <a:pt x="1102" y="1393"/>
                    <a:pt x="1335" y="1560"/>
                  </a:cubicBezTo>
                  <a:cubicBezTo>
                    <a:pt x="1635" y="1727"/>
                    <a:pt x="1936" y="1994"/>
                    <a:pt x="2136" y="2294"/>
                  </a:cubicBezTo>
                  <a:cubicBezTo>
                    <a:pt x="2336" y="2561"/>
                    <a:pt x="2503" y="2961"/>
                    <a:pt x="2536" y="3328"/>
                  </a:cubicBezTo>
                  <a:cubicBezTo>
                    <a:pt x="2596" y="3539"/>
                    <a:pt x="2657" y="4080"/>
                    <a:pt x="2370" y="4080"/>
                  </a:cubicBezTo>
                  <a:cubicBezTo>
                    <a:pt x="2340" y="4080"/>
                    <a:pt x="2307" y="4074"/>
                    <a:pt x="2269" y="4062"/>
                  </a:cubicBezTo>
                  <a:cubicBezTo>
                    <a:pt x="1936" y="3995"/>
                    <a:pt x="1669" y="3661"/>
                    <a:pt x="1469" y="3395"/>
                  </a:cubicBezTo>
                  <a:cubicBezTo>
                    <a:pt x="1268" y="3128"/>
                    <a:pt x="1035" y="2794"/>
                    <a:pt x="935" y="2394"/>
                  </a:cubicBezTo>
                  <a:cubicBezTo>
                    <a:pt x="768" y="2027"/>
                    <a:pt x="601" y="1627"/>
                    <a:pt x="501" y="1193"/>
                  </a:cubicBezTo>
                  <a:close/>
                  <a:moveTo>
                    <a:pt x="322" y="1"/>
                  </a:moveTo>
                  <a:cubicBezTo>
                    <a:pt x="274" y="1"/>
                    <a:pt x="227" y="19"/>
                    <a:pt x="201" y="59"/>
                  </a:cubicBezTo>
                  <a:cubicBezTo>
                    <a:pt x="1" y="859"/>
                    <a:pt x="134" y="1560"/>
                    <a:pt x="468" y="2294"/>
                  </a:cubicBezTo>
                  <a:cubicBezTo>
                    <a:pt x="635" y="2661"/>
                    <a:pt x="801" y="2994"/>
                    <a:pt x="1002" y="3328"/>
                  </a:cubicBezTo>
                  <a:cubicBezTo>
                    <a:pt x="1168" y="3628"/>
                    <a:pt x="1335" y="3895"/>
                    <a:pt x="1602" y="4128"/>
                  </a:cubicBezTo>
                  <a:cubicBezTo>
                    <a:pt x="1820" y="4316"/>
                    <a:pt x="2126" y="4532"/>
                    <a:pt x="2438" y="4532"/>
                  </a:cubicBezTo>
                  <a:cubicBezTo>
                    <a:pt x="2459" y="4532"/>
                    <a:pt x="2481" y="4531"/>
                    <a:pt x="2503" y="4529"/>
                  </a:cubicBezTo>
                  <a:cubicBezTo>
                    <a:pt x="2836" y="4495"/>
                    <a:pt x="2970" y="4195"/>
                    <a:pt x="3003" y="3895"/>
                  </a:cubicBezTo>
                  <a:cubicBezTo>
                    <a:pt x="3070" y="3194"/>
                    <a:pt x="2803" y="2461"/>
                    <a:pt x="2436" y="1893"/>
                  </a:cubicBezTo>
                  <a:cubicBezTo>
                    <a:pt x="1969" y="1293"/>
                    <a:pt x="1202" y="826"/>
                    <a:pt x="468" y="726"/>
                  </a:cubicBezTo>
                  <a:lnTo>
                    <a:pt x="468" y="126"/>
                  </a:lnTo>
                  <a:cubicBezTo>
                    <a:pt x="468" y="45"/>
                    <a:pt x="394" y="1"/>
                    <a:pt x="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081;p43"/>
            <p:cNvSpPr/>
            <p:nvPr/>
          </p:nvSpPr>
          <p:spPr>
            <a:xfrm>
              <a:off x="5530275" y="1045850"/>
              <a:ext cx="83925" cy="99150"/>
            </a:xfrm>
            <a:custGeom>
              <a:avLst/>
              <a:gdLst/>
              <a:ahLst/>
              <a:cxnLst/>
              <a:rect l="l" t="t" r="r" b="b"/>
              <a:pathLst>
                <a:path w="3357" h="3966" extrusionOk="0">
                  <a:moveTo>
                    <a:pt x="521" y="681"/>
                  </a:moveTo>
                  <a:lnTo>
                    <a:pt x="521" y="681"/>
                  </a:lnTo>
                  <a:cubicBezTo>
                    <a:pt x="1022" y="748"/>
                    <a:pt x="1489" y="1082"/>
                    <a:pt x="1822" y="1382"/>
                  </a:cubicBezTo>
                  <a:cubicBezTo>
                    <a:pt x="2223" y="1715"/>
                    <a:pt x="2656" y="2216"/>
                    <a:pt x="2823" y="2716"/>
                  </a:cubicBezTo>
                  <a:cubicBezTo>
                    <a:pt x="2890" y="2916"/>
                    <a:pt x="2990" y="3317"/>
                    <a:pt x="2756" y="3483"/>
                  </a:cubicBezTo>
                  <a:cubicBezTo>
                    <a:pt x="2706" y="3525"/>
                    <a:pt x="2650" y="3542"/>
                    <a:pt x="2591" y="3542"/>
                  </a:cubicBezTo>
                  <a:cubicBezTo>
                    <a:pt x="2414" y="3542"/>
                    <a:pt x="2214" y="3392"/>
                    <a:pt x="2089" y="3317"/>
                  </a:cubicBezTo>
                  <a:cubicBezTo>
                    <a:pt x="1689" y="2983"/>
                    <a:pt x="1355" y="2416"/>
                    <a:pt x="1055" y="1949"/>
                  </a:cubicBezTo>
                  <a:cubicBezTo>
                    <a:pt x="855" y="1549"/>
                    <a:pt x="688" y="1115"/>
                    <a:pt x="521" y="681"/>
                  </a:cubicBezTo>
                  <a:close/>
                  <a:moveTo>
                    <a:pt x="225" y="0"/>
                  </a:moveTo>
                  <a:cubicBezTo>
                    <a:pt x="117" y="0"/>
                    <a:pt x="1" y="105"/>
                    <a:pt x="21" y="248"/>
                  </a:cubicBezTo>
                  <a:cubicBezTo>
                    <a:pt x="121" y="981"/>
                    <a:pt x="355" y="1649"/>
                    <a:pt x="721" y="2249"/>
                  </a:cubicBezTo>
                  <a:cubicBezTo>
                    <a:pt x="888" y="2549"/>
                    <a:pt x="1122" y="2850"/>
                    <a:pt x="1322" y="3150"/>
                  </a:cubicBezTo>
                  <a:cubicBezTo>
                    <a:pt x="1522" y="3383"/>
                    <a:pt x="1722" y="3650"/>
                    <a:pt x="2022" y="3817"/>
                  </a:cubicBezTo>
                  <a:cubicBezTo>
                    <a:pt x="2178" y="3914"/>
                    <a:pt x="2367" y="3966"/>
                    <a:pt x="2558" y="3966"/>
                  </a:cubicBezTo>
                  <a:cubicBezTo>
                    <a:pt x="2694" y="3966"/>
                    <a:pt x="2831" y="3939"/>
                    <a:pt x="2956" y="3884"/>
                  </a:cubicBezTo>
                  <a:cubicBezTo>
                    <a:pt x="3223" y="3717"/>
                    <a:pt x="3357" y="3350"/>
                    <a:pt x="3357" y="3016"/>
                  </a:cubicBezTo>
                  <a:cubicBezTo>
                    <a:pt x="3323" y="2316"/>
                    <a:pt x="2856" y="1682"/>
                    <a:pt x="2389" y="1182"/>
                  </a:cubicBezTo>
                  <a:cubicBezTo>
                    <a:pt x="2156" y="881"/>
                    <a:pt x="1822" y="681"/>
                    <a:pt x="1522" y="448"/>
                  </a:cubicBezTo>
                  <a:cubicBezTo>
                    <a:pt x="1257" y="289"/>
                    <a:pt x="928" y="108"/>
                    <a:pt x="620" y="108"/>
                  </a:cubicBezTo>
                  <a:cubicBezTo>
                    <a:pt x="541" y="108"/>
                    <a:pt x="463" y="120"/>
                    <a:pt x="388" y="148"/>
                  </a:cubicBezTo>
                  <a:cubicBezTo>
                    <a:pt x="362" y="43"/>
                    <a:pt x="29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082;p43"/>
            <p:cNvSpPr/>
            <p:nvPr/>
          </p:nvSpPr>
          <p:spPr>
            <a:xfrm>
              <a:off x="5541850" y="981150"/>
              <a:ext cx="93200" cy="61850"/>
            </a:xfrm>
            <a:custGeom>
              <a:avLst/>
              <a:gdLst/>
              <a:ahLst/>
              <a:cxnLst/>
              <a:rect l="l" t="t" r="r" b="b"/>
              <a:pathLst>
                <a:path w="3728" h="2474" extrusionOk="0">
                  <a:moveTo>
                    <a:pt x="1614" y="612"/>
                  </a:moveTo>
                  <a:cubicBezTo>
                    <a:pt x="1721" y="612"/>
                    <a:pt x="1830" y="620"/>
                    <a:pt x="1926" y="634"/>
                  </a:cubicBezTo>
                  <a:cubicBezTo>
                    <a:pt x="2360" y="667"/>
                    <a:pt x="2827" y="834"/>
                    <a:pt x="3060" y="1234"/>
                  </a:cubicBezTo>
                  <a:cubicBezTo>
                    <a:pt x="3161" y="1401"/>
                    <a:pt x="3227" y="1568"/>
                    <a:pt x="3227" y="1768"/>
                  </a:cubicBezTo>
                  <a:cubicBezTo>
                    <a:pt x="3227" y="1835"/>
                    <a:pt x="3194" y="1968"/>
                    <a:pt x="3161" y="2002"/>
                  </a:cubicBezTo>
                  <a:cubicBezTo>
                    <a:pt x="3118" y="2045"/>
                    <a:pt x="3069" y="2057"/>
                    <a:pt x="3021" y="2057"/>
                  </a:cubicBezTo>
                  <a:cubicBezTo>
                    <a:pt x="2958" y="2057"/>
                    <a:pt x="2898" y="2035"/>
                    <a:pt x="2860" y="2035"/>
                  </a:cubicBezTo>
                  <a:cubicBezTo>
                    <a:pt x="2360" y="2002"/>
                    <a:pt x="1893" y="1768"/>
                    <a:pt x="1526" y="1501"/>
                  </a:cubicBezTo>
                  <a:cubicBezTo>
                    <a:pt x="1226" y="1301"/>
                    <a:pt x="926" y="1001"/>
                    <a:pt x="692" y="767"/>
                  </a:cubicBezTo>
                  <a:cubicBezTo>
                    <a:pt x="859" y="734"/>
                    <a:pt x="1026" y="734"/>
                    <a:pt x="1192" y="667"/>
                  </a:cubicBezTo>
                  <a:cubicBezTo>
                    <a:pt x="1310" y="628"/>
                    <a:pt x="1461" y="612"/>
                    <a:pt x="1614" y="612"/>
                  </a:cubicBezTo>
                  <a:close/>
                  <a:moveTo>
                    <a:pt x="1393" y="0"/>
                  </a:moveTo>
                  <a:cubicBezTo>
                    <a:pt x="1026" y="0"/>
                    <a:pt x="592" y="34"/>
                    <a:pt x="258" y="167"/>
                  </a:cubicBezTo>
                  <a:cubicBezTo>
                    <a:pt x="245" y="163"/>
                    <a:pt x="230" y="161"/>
                    <a:pt x="215" y="161"/>
                  </a:cubicBezTo>
                  <a:cubicBezTo>
                    <a:pt x="118" y="161"/>
                    <a:pt x="1" y="247"/>
                    <a:pt x="58" y="334"/>
                  </a:cubicBezTo>
                  <a:lnTo>
                    <a:pt x="92" y="367"/>
                  </a:lnTo>
                  <a:cubicBezTo>
                    <a:pt x="92" y="534"/>
                    <a:pt x="192" y="701"/>
                    <a:pt x="359" y="701"/>
                  </a:cubicBezTo>
                  <a:cubicBezTo>
                    <a:pt x="992" y="1535"/>
                    <a:pt x="1826" y="2335"/>
                    <a:pt x="2894" y="2469"/>
                  </a:cubicBezTo>
                  <a:cubicBezTo>
                    <a:pt x="2927" y="2472"/>
                    <a:pt x="2959" y="2474"/>
                    <a:pt x="2991" y="2474"/>
                  </a:cubicBezTo>
                  <a:cubicBezTo>
                    <a:pt x="3278" y="2474"/>
                    <a:pt x="3504" y="2336"/>
                    <a:pt x="3594" y="2035"/>
                  </a:cubicBezTo>
                  <a:cubicBezTo>
                    <a:pt x="3728" y="1802"/>
                    <a:pt x="3728" y="1501"/>
                    <a:pt x="3661" y="1268"/>
                  </a:cubicBezTo>
                  <a:cubicBezTo>
                    <a:pt x="3494" y="667"/>
                    <a:pt x="2994" y="300"/>
                    <a:pt x="2427" y="134"/>
                  </a:cubicBezTo>
                  <a:cubicBezTo>
                    <a:pt x="2093" y="0"/>
                    <a:pt x="1726" y="0"/>
                    <a:pt x="1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083;p43"/>
            <p:cNvSpPr/>
            <p:nvPr/>
          </p:nvSpPr>
          <p:spPr>
            <a:xfrm>
              <a:off x="5531125" y="909000"/>
              <a:ext cx="110600" cy="60325"/>
            </a:xfrm>
            <a:custGeom>
              <a:avLst/>
              <a:gdLst/>
              <a:ahLst/>
              <a:cxnLst/>
              <a:rect l="l" t="t" r="r" b="b"/>
              <a:pathLst>
                <a:path w="4424" h="2413" extrusionOk="0">
                  <a:moveTo>
                    <a:pt x="721" y="651"/>
                  </a:moveTo>
                  <a:cubicBezTo>
                    <a:pt x="1021" y="651"/>
                    <a:pt x="1188" y="685"/>
                    <a:pt x="1421" y="685"/>
                  </a:cubicBezTo>
                  <a:cubicBezTo>
                    <a:pt x="1755" y="718"/>
                    <a:pt x="2122" y="785"/>
                    <a:pt x="2455" y="851"/>
                  </a:cubicBezTo>
                  <a:cubicBezTo>
                    <a:pt x="2789" y="952"/>
                    <a:pt x="3089" y="1052"/>
                    <a:pt x="3356" y="1285"/>
                  </a:cubicBezTo>
                  <a:cubicBezTo>
                    <a:pt x="3489" y="1352"/>
                    <a:pt x="4023" y="1652"/>
                    <a:pt x="3823" y="1886"/>
                  </a:cubicBezTo>
                  <a:cubicBezTo>
                    <a:pt x="3801" y="1919"/>
                    <a:pt x="3756" y="1930"/>
                    <a:pt x="3702" y="1930"/>
                  </a:cubicBezTo>
                  <a:cubicBezTo>
                    <a:pt x="3593" y="1930"/>
                    <a:pt x="3445" y="1886"/>
                    <a:pt x="3356" y="1886"/>
                  </a:cubicBezTo>
                  <a:cubicBezTo>
                    <a:pt x="3189" y="1852"/>
                    <a:pt x="3022" y="1819"/>
                    <a:pt x="2822" y="1785"/>
                  </a:cubicBezTo>
                  <a:cubicBezTo>
                    <a:pt x="2489" y="1685"/>
                    <a:pt x="2189" y="1519"/>
                    <a:pt x="1855" y="1352"/>
                  </a:cubicBezTo>
                  <a:lnTo>
                    <a:pt x="988" y="851"/>
                  </a:lnTo>
                  <a:cubicBezTo>
                    <a:pt x="854" y="785"/>
                    <a:pt x="788" y="718"/>
                    <a:pt x="654" y="651"/>
                  </a:cubicBezTo>
                  <a:close/>
                  <a:moveTo>
                    <a:pt x="762" y="0"/>
                  </a:moveTo>
                  <a:cubicBezTo>
                    <a:pt x="616" y="0"/>
                    <a:pt x="469" y="36"/>
                    <a:pt x="354" y="151"/>
                  </a:cubicBezTo>
                  <a:lnTo>
                    <a:pt x="354" y="184"/>
                  </a:lnTo>
                  <a:cubicBezTo>
                    <a:pt x="327" y="103"/>
                    <a:pt x="261" y="66"/>
                    <a:pt x="195" y="66"/>
                  </a:cubicBezTo>
                  <a:cubicBezTo>
                    <a:pt x="98" y="66"/>
                    <a:pt x="1" y="146"/>
                    <a:pt x="20" y="284"/>
                  </a:cubicBezTo>
                  <a:cubicBezTo>
                    <a:pt x="120" y="551"/>
                    <a:pt x="287" y="785"/>
                    <a:pt x="487" y="918"/>
                  </a:cubicBezTo>
                  <a:cubicBezTo>
                    <a:pt x="754" y="1152"/>
                    <a:pt x="1021" y="1352"/>
                    <a:pt x="1321" y="1519"/>
                  </a:cubicBezTo>
                  <a:cubicBezTo>
                    <a:pt x="1922" y="1886"/>
                    <a:pt x="2522" y="2186"/>
                    <a:pt x="3189" y="2353"/>
                  </a:cubicBezTo>
                  <a:cubicBezTo>
                    <a:pt x="3362" y="2372"/>
                    <a:pt x="3556" y="2413"/>
                    <a:pt x="3741" y="2413"/>
                  </a:cubicBezTo>
                  <a:cubicBezTo>
                    <a:pt x="3878" y="2413"/>
                    <a:pt x="4010" y="2390"/>
                    <a:pt x="4123" y="2319"/>
                  </a:cubicBezTo>
                  <a:cubicBezTo>
                    <a:pt x="4323" y="2152"/>
                    <a:pt x="4423" y="1852"/>
                    <a:pt x="4323" y="1619"/>
                  </a:cubicBezTo>
                  <a:cubicBezTo>
                    <a:pt x="4190" y="1318"/>
                    <a:pt x="3923" y="1118"/>
                    <a:pt x="3656" y="885"/>
                  </a:cubicBezTo>
                  <a:cubicBezTo>
                    <a:pt x="3356" y="718"/>
                    <a:pt x="3089" y="551"/>
                    <a:pt x="2756" y="451"/>
                  </a:cubicBezTo>
                  <a:cubicBezTo>
                    <a:pt x="2355" y="318"/>
                    <a:pt x="1955" y="218"/>
                    <a:pt x="1588" y="151"/>
                  </a:cubicBezTo>
                  <a:lnTo>
                    <a:pt x="954" y="18"/>
                  </a:lnTo>
                  <a:cubicBezTo>
                    <a:pt x="893" y="7"/>
                    <a:pt x="827" y="0"/>
                    <a:pt x="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084;p43"/>
            <p:cNvSpPr/>
            <p:nvPr/>
          </p:nvSpPr>
          <p:spPr>
            <a:xfrm>
              <a:off x="5175525" y="843775"/>
              <a:ext cx="74250" cy="83575"/>
            </a:xfrm>
            <a:custGeom>
              <a:avLst/>
              <a:gdLst/>
              <a:ahLst/>
              <a:cxnLst/>
              <a:rect l="l" t="t" r="r" b="b"/>
              <a:pathLst>
                <a:path w="2970" h="3343" extrusionOk="0">
                  <a:moveTo>
                    <a:pt x="568" y="625"/>
                  </a:moveTo>
                  <a:cubicBezTo>
                    <a:pt x="668" y="658"/>
                    <a:pt x="701" y="759"/>
                    <a:pt x="701" y="759"/>
                  </a:cubicBezTo>
                  <a:cubicBezTo>
                    <a:pt x="1035" y="1092"/>
                    <a:pt x="1368" y="1426"/>
                    <a:pt x="1702" y="1793"/>
                  </a:cubicBezTo>
                  <a:cubicBezTo>
                    <a:pt x="2002" y="2126"/>
                    <a:pt x="2236" y="2493"/>
                    <a:pt x="2469" y="2893"/>
                  </a:cubicBezTo>
                  <a:cubicBezTo>
                    <a:pt x="2336" y="2827"/>
                    <a:pt x="2202" y="2693"/>
                    <a:pt x="2069" y="2660"/>
                  </a:cubicBezTo>
                  <a:cubicBezTo>
                    <a:pt x="1869" y="2560"/>
                    <a:pt x="1702" y="2426"/>
                    <a:pt x="1535" y="2260"/>
                  </a:cubicBezTo>
                  <a:cubicBezTo>
                    <a:pt x="1202" y="1959"/>
                    <a:pt x="901" y="1626"/>
                    <a:pt x="735" y="1226"/>
                  </a:cubicBezTo>
                  <a:cubicBezTo>
                    <a:pt x="668" y="1059"/>
                    <a:pt x="635" y="825"/>
                    <a:pt x="568" y="625"/>
                  </a:cubicBezTo>
                  <a:close/>
                  <a:moveTo>
                    <a:pt x="488" y="1"/>
                  </a:moveTo>
                  <a:cubicBezTo>
                    <a:pt x="320" y="1"/>
                    <a:pt x="174" y="93"/>
                    <a:pt x="134" y="292"/>
                  </a:cubicBezTo>
                  <a:cubicBezTo>
                    <a:pt x="1" y="558"/>
                    <a:pt x="68" y="892"/>
                    <a:pt x="168" y="1092"/>
                  </a:cubicBezTo>
                  <a:cubicBezTo>
                    <a:pt x="334" y="1626"/>
                    <a:pt x="668" y="2126"/>
                    <a:pt x="1068" y="2493"/>
                  </a:cubicBezTo>
                  <a:cubicBezTo>
                    <a:pt x="1335" y="2727"/>
                    <a:pt x="1569" y="2927"/>
                    <a:pt x="1869" y="3094"/>
                  </a:cubicBezTo>
                  <a:cubicBezTo>
                    <a:pt x="2093" y="3218"/>
                    <a:pt x="2298" y="3342"/>
                    <a:pt x="2526" y="3342"/>
                  </a:cubicBezTo>
                  <a:cubicBezTo>
                    <a:pt x="2604" y="3342"/>
                    <a:pt x="2685" y="3328"/>
                    <a:pt x="2769" y="3294"/>
                  </a:cubicBezTo>
                  <a:cubicBezTo>
                    <a:pt x="2903" y="3260"/>
                    <a:pt x="2936" y="3127"/>
                    <a:pt x="2903" y="3060"/>
                  </a:cubicBezTo>
                  <a:cubicBezTo>
                    <a:pt x="2970" y="2993"/>
                    <a:pt x="2970" y="2927"/>
                    <a:pt x="2970" y="2893"/>
                  </a:cubicBezTo>
                  <a:cubicBezTo>
                    <a:pt x="2870" y="2293"/>
                    <a:pt x="2503" y="1826"/>
                    <a:pt x="2136" y="1392"/>
                  </a:cubicBezTo>
                  <a:cubicBezTo>
                    <a:pt x="1902" y="1159"/>
                    <a:pt x="1735" y="959"/>
                    <a:pt x="1535" y="792"/>
                  </a:cubicBezTo>
                  <a:cubicBezTo>
                    <a:pt x="1335" y="592"/>
                    <a:pt x="1068" y="325"/>
                    <a:pt x="835" y="125"/>
                  </a:cubicBezTo>
                  <a:cubicBezTo>
                    <a:pt x="727" y="44"/>
                    <a:pt x="602" y="1"/>
                    <a:pt x="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085;p43"/>
            <p:cNvSpPr/>
            <p:nvPr/>
          </p:nvSpPr>
          <p:spPr>
            <a:xfrm>
              <a:off x="5229750" y="827875"/>
              <a:ext cx="87575" cy="82400"/>
            </a:xfrm>
            <a:custGeom>
              <a:avLst/>
              <a:gdLst/>
              <a:ahLst/>
              <a:cxnLst/>
              <a:rect l="l" t="t" r="r" b="b"/>
              <a:pathLst>
                <a:path w="3503" h="3296" extrusionOk="0">
                  <a:moveTo>
                    <a:pt x="709" y="1"/>
                  </a:moveTo>
                  <a:cubicBezTo>
                    <a:pt x="525" y="1"/>
                    <a:pt x="343" y="66"/>
                    <a:pt x="200" y="227"/>
                  </a:cubicBezTo>
                  <a:cubicBezTo>
                    <a:pt x="0" y="527"/>
                    <a:pt x="67" y="894"/>
                    <a:pt x="200" y="1194"/>
                  </a:cubicBezTo>
                  <a:cubicBezTo>
                    <a:pt x="400" y="1728"/>
                    <a:pt x="801" y="2195"/>
                    <a:pt x="1201" y="2562"/>
                  </a:cubicBezTo>
                  <a:cubicBezTo>
                    <a:pt x="1735" y="2962"/>
                    <a:pt x="2368" y="3296"/>
                    <a:pt x="3069" y="3296"/>
                  </a:cubicBezTo>
                  <a:cubicBezTo>
                    <a:pt x="3336" y="3296"/>
                    <a:pt x="3336" y="2929"/>
                    <a:pt x="3069" y="2896"/>
                  </a:cubicBezTo>
                  <a:cubicBezTo>
                    <a:pt x="2602" y="2862"/>
                    <a:pt x="2168" y="2595"/>
                    <a:pt x="1768" y="2295"/>
                  </a:cubicBezTo>
                  <a:cubicBezTo>
                    <a:pt x="1401" y="2028"/>
                    <a:pt x="1101" y="1695"/>
                    <a:pt x="901" y="1294"/>
                  </a:cubicBezTo>
                  <a:cubicBezTo>
                    <a:pt x="834" y="1128"/>
                    <a:pt x="734" y="928"/>
                    <a:pt x="734" y="727"/>
                  </a:cubicBezTo>
                  <a:lnTo>
                    <a:pt x="734" y="694"/>
                  </a:lnTo>
                  <a:cubicBezTo>
                    <a:pt x="834" y="727"/>
                    <a:pt x="901" y="761"/>
                    <a:pt x="1001" y="761"/>
                  </a:cubicBezTo>
                  <a:cubicBezTo>
                    <a:pt x="1401" y="961"/>
                    <a:pt x="1768" y="1228"/>
                    <a:pt x="2068" y="1528"/>
                  </a:cubicBezTo>
                  <a:cubicBezTo>
                    <a:pt x="2468" y="1862"/>
                    <a:pt x="2735" y="2262"/>
                    <a:pt x="3036" y="2729"/>
                  </a:cubicBezTo>
                  <a:cubicBezTo>
                    <a:pt x="3059" y="2776"/>
                    <a:pt x="3133" y="2823"/>
                    <a:pt x="3221" y="2823"/>
                  </a:cubicBezTo>
                  <a:cubicBezTo>
                    <a:pt x="3258" y="2823"/>
                    <a:pt x="3297" y="2815"/>
                    <a:pt x="3336" y="2796"/>
                  </a:cubicBezTo>
                  <a:cubicBezTo>
                    <a:pt x="3402" y="2762"/>
                    <a:pt x="3503" y="2629"/>
                    <a:pt x="3469" y="2562"/>
                  </a:cubicBezTo>
                  <a:cubicBezTo>
                    <a:pt x="3036" y="1528"/>
                    <a:pt x="2168" y="627"/>
                    <a:pt x="1168" y="127"/>
                  </a:cubicBezTo>
                  <a:cubicBezTo>
                    <a:pt x="1028" y="50"/>
                    <a:pt x="868" y="1"/>
                    <a:pt x="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086;p43"/>
            <p:cNvSpPr/>
            <p:nvPr/>
          </p:nvSpPr>
          <p:spPr>
            <a:xfrm>
              <a:off x="5292275" y="811775"/>
              <a:ext cx="97600" cy="79325"/>
            </a:xfrm>
            <a:custGeom>
              <a:avLst/>
              <a:gdLst/>
              <a:ahLst/>
              <a:cxnLst/>
              <a:rect l="l" t="t" r="r" b="b"/>
              <a:pathLst>
                <a:path w="3904" h="3173" extrusionOk="0">
                  <a:moveTo>
                    <a:pt x="641" y="0"/>
                  </a:moveTo>
                  <a:cubicBezTo>
                    <a:pt x="406" y="0"/>
                    <a:pt x="185" y="119"/>
                    <a:pt x="134" y="371"/>
                  </a:cubicBezTo>
                  <a:cubicBezTo>
                    <a:pt x="1" y="671"/>
                    <a:pt x="168" y="1004"/>
                    <a:pt x="301" y="1238"/>
                  </a:cubicBezTo>
                  <a:cubicBezTo>
                    <a:pt x="535" y="1738"/>
                    <a:pt x="901" y="2172"/>
                    <a:pt x="1335" y="2506"/>
                  </a:cubicBezTo>
                  <a:cubicBezTo>
                    <a:pt x="1835" y="2872"/>
                    <a:pt x="2403" y="3106"/>
                    <a:pt x="3070" y="3173"/>
                  </a:cubicBezTo>
                  <a:cubicBezTo>
                    <a:pt x="3337" y="3173"/>
                    <a:pt x="3370" y="2772"/>
                    <a:pt x="3136" y="2739"/>
                  </a:cubicBezTo>
                  <a:cubicBezTo>
                    <a:pt x="2302" y="2606"/>
                    <a:pt x="1469" y="2172"/>
                    <a:pt x="968" y="1405"/>
                  </a:cubicBezTo>
                  <a:cubicBezTo>
                    <a:pt x="835" y="1238"/>
                    <a:pt x="735" y="1038"/>
                    <a:pt x="668" y="838"/>
                  </a:cubicBezTo>
                  <a:cubicBezTo>
                    <a:pt x="668" y="771"/>
                    <a:pt x="635" y="738"/>
                    <a:pt x="635" y="671"/>
                  </a:cubicBezTo>
                  <a:lnTo>
                    <a:pt x="635" y="537"/>
                  </a:lnTo>
                  <a:lnTo>
                    <a:pt x="735" y="537"/>
                  </a:lnTo>
                  <a:cubicBezTo>
                    <a:pt x="1002" y="571"/>
                    <a:pt x="1202" y="738"/>
                    <a:pt x="1402" y="904"/>
                  </a:cubicBezTo>
                  <a:cubicBezTo>
                    <a:pt x="1669" y="1071"/>
                    <a:pt x="1902" y="1238"/>
                    <a:pt x="2136" y="1438"/>
                  </a:cubicBezTo>
                  <a:cubicBezTo>
                    <a:pt x="2369" y="1672"/>
                    <a:pt x="2636" y="1872"/>
                    <a:pt x="2870" y="2105"/>
                  </a:cubicBezTo>
                  <a:cubicBezTo>
                    <a:pt x="3003" y="2239"/>
                    <a:pt x="3136" y="2339"/>
                    <a:pt x="3236" y="2439"/>
                  </a:cubicBezTo>
                  <a:cubicBezTo>
                    <a:pt x="3337" y="2539"/>
                    <a:pt x="3470" y="2606"/>
                    <a:pt x="3470" y="2772"/>
                  </a:cubicBezTo>
                  <a:cubicBezTo>
                    <a:pt x="3484" y="2887"/>
                    <a:pt x="3555" y="2934"/>
                    <a:pt x="3633" y="2934"/>
                  </a:cubicBezTo>
                  <a:cubicBezTo>
                    <a:pt x="3735" y="2934"/>
                    <a:pt x="3851" y="2853"/>
                    <a:pt x="3870" y="2739"/>
                  </a:cubicBezTo>
                  <a:cubicBezTo>
                    <a:pt x="3904" y="2405"/>
                    <a:pt x="3570" y="2172"/>
                    <a:pt x="3370" y="1938"/>
                  </a:cubicBezTo>
                  <a:cubicBezTo>
                    <a:pt x="3136" y="1705"/>
                    <a:pt x="2836" y="1438"/>
                    <a:pt x="2536" y="1238"/>
                  </a:cubicBezTo>
                  <a:cubicBezTo>
                    <a:pt x="2236" y="971"/>
                    <a:pt x="2002" y="771"/>
                    <a:pt x="1702" y="537"/>
                  </a:cubicBezTo>
                  <a:cubicBezTo>
                    <a:pt x="1469" y="304"/>
                    <a:pt x="1202" y="104"/>
                    <a:pt x="868" y="37"/>
                  </a:cubicBezTo>
                  <a:cubicBezTo>
                    <a:pt x="795" y="13"/>
                    <a:pt x="717" y="0"/>
                    <a:pt x="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087;p43"/>
            <p:cNvSpPr/>
            <p:nvPr/>
          </p:nvSpPr>
          <p:spPr>
            <a:xfrm>
              <a:off x="5360675" y="790775"/>
              <a:ext cx="86750" cy="87950"/>
            </a:xfrm>
            <a:custGeom>
              <a:avLst/>
              <a:gdLst/>
              <a:ahLst/>
              <a:cxnLst/>
              <a:rect l="l" t="t" r="r" b="b"/>
              <a:pathLst>
                <a:path w="3470" h="3518" extrusionOk="0">
                  <a:moveTo>
                    <a:pt x="671" y="527"/>
                  </a:moveTo>
                  <a:cubicBezTo>
                    <a:pt x="733" y="527"/>
                    <a:pt x="852" y="628"/>
                    <a:pt x="901" y="677"/>
                  </a:cubicBezTo>
                  <a:cubicBezTo>
                    <a:pt x="1101" y="844"/>
                    <a:pt x="1301" y="1044"/>
                    <a:pt x="1501" y="1211"/>
                  </a:cubicBezTo>
                  <a:cubicBezTo>
                    <a:pt x="1735" y="1411"/>
                    <a:pt x="1935" y="1578"/>
                    <a:pt x="2135" y="1778"/>
                  </a:cubicBezTo>
                  <a:cubicBezTo>
                    <a:pt x="2335" y="2011"/>
                    <a:pt x="2502" y="2211"/>
                    <a:pt x="2635" y="2445"/>
                  </a:cubicBezTo>
                  <a:cubicBezTo>
                    <a:pt x="2735" y="2578"/>
                    <a:pt x="2769" y="2712"/>
                    <a:pt x="2802" y="2845"/>
                  </a:cubicBezTo>
                  <a:cubicBezTo>
                    <a:pt x="2835" y="2912"/>
                    <a:pt x="2835" y="3012"/>
                    <a:pt x="2869" y="3045"/>
                  </a:cubicBezTo>
                  <a:cubicBezTo>
                    <a:pt x="2469" y="2912"/>
                    <a:pt x="2102" y="2678"/>
                    <a:pt x="1768" y="2378"/>
                  </a:cubicBezTo>
                  <a:cubicBezTo>
                    <a:pt x="1434" y="2045"/>
                    <a:pt x="1101" y="1644"/>
                    <a:pt x="834" y="1244"/>
                  </a:cubicBezTo>
                  <a:cubicBezTo>
                    <a:pt x="767" y="1077"/>
                    <a:pt x="601" y="777"/>
                    <a:pt x="634" y="577"/>
                  </a:cubicBezTo>
                  <a:cubicBezTo>
                    <a:pt x="634" y="541"/>
                    <a:pt x="649" y="527"/>
                    <a:pt x="671" y="527"/>
                  </a:cubicBezTo>
                  <a:close/>
                  <a:moveTo>
                    <a:pt x="720" y="0"/>
                  </a:moveTo>
                  <a:cubicBezTo>
                    <a:pt x="588" y="0"/>
                    <a:pt x="454" y="35"/>
                    <a:pt x="334" y="110"/>
                  </a:cubicBezTo>
                  <a:cubicBezTo>
                    <a:pt x="0" y="277"/>
                    <a:pt x="0" y="677"/>
                    <a:pt x="100" y="944"/>
                  </a:cubicBezTo>
                  <a:cubicBezTo>
                    <a:pt x="267" y="1544"/>
                    <a:pt x="667" y="2045"/>
                    <a:pt x="1101" y="2512"/>
                  </a:cubicBezTo>
                  <a:cubicBezTo>
                    <a:pt x="1568" y="3012"/>
                    <a:pt x="2135" y="3379"/>
                    <a:pt x="2802" y="3512"/>
                  </a:cubicBezTo>
                  <a:cubicBezTo>
                    <a:pt x="2820" y="3516"/>
                    <a:pt x="2837" y="3518"/>
                    <a:pt x="2854" y="3518"/>
                  </a:cubicBezTo>
                  <a:cubicBezTo>
                    <a:pt x="2990" y="3518"/>
                    <a:pt x="3073" y="3405"/>
                    <a:pt x="3102" y="3346"/>
                  </a:cubicBezTo>
                  <a:cubicBezTo>
                    <a:pt x="3125" y="3357"/>
                    <a:pt x="3154" y="3364"/>
                    <a:pt x="3185" y="3364"/>
                  </a:cubicBezTo>
                  <a:cubicBezTo>
                    <a:pt x="3247" y="3364"/>
                    <a:pt x="3314" y="3334"/>
                    <a:pt x="3336" y="3245"/>
                  </a:cubicBezTo>
                  <a:cubicBezTo>
                    <a:pt x="3469" y="2945"/>
                    <a:pt x="3336" y="2612"/>
                    <a:pt x="3236" y="2311"/>
                  </a:cubicBezTo>
                  <a:cubicBezTo>
                    <a:pt x="3102" y="2045"/>
                    <a:pt x="2902" y="1778"/>
                    <a:pt x="2669" y="1544"/>
                  </a:cubicBezTo>
                  <a:cubicBezTo>
                    <a:pt x="2469" y="1277"/>
                    <a:pt x="2235" y="1077"/>
                    <a:pt x="1968" y="810"/>
                  </a:cubicBezTo>
                  <a:cubicBezTo>
                    <a:pt x="1735" y="610"/>
                    <a:pt x="1468" y="377"/>
                    <a:pt x="1168" y="143"/>
                  </a:cubicBezTo>
                  <a:cubicBezTo>
                    <a:pt x="1039" y="52"/>
                    <a:pt x="881" y="0"/>
                    <a:pt x="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088;p43"/>
            <p:cNvSpPr/>
            <p:nvPr/>
          </p:nvSpPr>
          <p:spPr>
            <a:xfrm>
              <a:off x="5438225" y="784225"/>
              <a:ext cx="66725" cy="93775"/>
            </a:xfrm>
            <a:custGeom>
              <a:avLst/>
              <a:gdLst/>
              <a:ahLst/>
              <a:cxnLst/>
              <a:rect l="l" t="t" r="r" b="b"/>
              <a:pathLst>
                <a:path w="2669" h="3751" extrusionOk="0">
                  <a:moveTo>
                    <a:pt x="601" y="672"/>
                  </a:moveTo>
                  <a:cubicBezTo>
                    <a:pt x="601" y="672"/>
                    <a:pt x="667" y="672"/>
                    <a:pt x="667" y="705"/>
                  </a:cubicBezTo>
                  <a:cubicBezTo>
                    <a:pt x="834" y="772"/>
                    <a:pt x="901" y="839"/>
                    <a:pt x="1001" y="939"/>
                  </a:cubicBezTo>
                  <a:cubicBezTo>
                    <a:pt x="1201" y="1106"/>
                    <a:pt x="1368" y="1306"/>
                    <a:pt x="1501" y="1539"/>
                  </a:cubicBezTo>
                  <a:cubicBezTo>
                    <a:pt x="1668" y="1806"/>
                    <a:pt x="1735" y="2106"/>
                    <a:pt x="1835" y="2373"/>
                  </a:cubicBezTo>
                  <a:cubicBezTo>
                    <a:pt x="1868" y="2540"/>
                    <a:pt x="1902" y="2674"/>
                    <a:pt x="1968" y="2840"/>
                  </a:cubicBezTo>
                  <a:cubicBezTo>
                    <a:pt x="2002" y="2974"/>
                    <a:pt x="2002" y="3107"/>
                    <a:pt x="2002" y="3274"/>
                  </a:cubicBezTo>
                  <a:cubicBezTo>
                    <a:pt x="1668" y="2840"/>
                    <a:pt x="1368" y="2440"/>
                    <a:pt x="1134" y="1973"/>
                  </a:cubicBezTo>
                  <a:cubicBezTo>
                    <a:pt x="1001" y="1706"/>
                    <a:pt x="868" y="1473"/>
                    <a:pt x="801" y="1206"/>
                  </a:cubicBezTo>
                  <a:cubicBezTo>
                    <a:pt x="734" y="1106"/>
                    <a:pt x="701" y="972"/>
                    <a:pt x="667" y="806"/>
                  </a:cubicBezTo>
                  <a:cubicBezTo>
                    <a:pt x="667" y="772"/>
                    <a:pt x="667" y="705"/>
                    <a:pt x="601" y="672"/>
                  </a:cubicBezTo>
                  <a:close/>
                  <a:moveTo>
                    <a:pt x="478" y="1"/>
                  </a:moveTo>
                  <a:cubicBezTo>
                    <a:pt x="452" y="1"/>
                    <a:pt x="427" y="2"/>
                    <a:pt x="401" y="5"/>
                  </a:cubicBezTo>
                  <a:cubicBezTo>
                    <a:pt x="134" y="5"/>
                    <a:pt x="0" y="339"/>
                    <a:pt x="34" y="639"/>
                  </a:cubicBezTo>
                  <a:cubicBezTo>
                    <a:pt x="67" y="872"/>
                    <a:pt x="200" y="1172"/>
                    <a:pt x="301" y="1439"/>
                  </a:cubicBezTo>
                  <a:cubicBezTo>
                    <a:pt x="401" y="1673"/>
                    <a:pt x="501" y="1940"/>
                    <a:pt x="667" y="2173"/>
                  </a:cubicBezTo>
                  <a:cubicBezTo>
                    <a:pt x="968" y="2707"/>
                    <a:pt x="1335" y="3207"/>
                    <a:pt x="1802" y="3674"/>
                  </a:cubicBezTo>
                  <a:cubicBezTo>
                    <a:pt x="1856" y="3728"/>
                    <a:pt x="1910" y="3751"/>
                    <a:pt x="1959" y="3751"/>
                  </a:cubicBezTo>
                  <a:cubicBezTo>
                    <a:pt x="2063" y="3751"/>
                    <a:pt x="2146" y="3653"/>
                    <a:pt x="2169" y="3541"/>
                  </a:cubicBezTo>
                  <a:cubicBezTo>
                    <a:pt x="2202" y="3541"/>
                    <a:pt x="2202" y="3608"/>
                    <a:pt x="2235" y="3608"/>
                  </a:cubicBezTo>
                  <a:cubicBezTo>
                    <a:pt x="2267" y="3615"/>
                    <a:pt x="2298" y="3620"/>
                    <a:pt x="2328" y="3620"/>
                  </a:cubicBezTo>
                  <a:cubicBezTo>
                    <a:pt x="2426" y="3620"/>
                    <a:pt x="2510" y="3576"/>
                    <a:pt x="2535" y="3474"/>
                  </a:cubicBezTo>
                  <a:cubicBezTo>
                    <a:pt x="2669" y="3174"/>
                    <a:pt x="2569" y="2840"/>
                    <a:pt x="2469" y="2507"/>
                  </a:cubicBezTo>
                  <a:cubicBezTo>
                    <a:pt x="2369" y="2207"/>
                    <a:pt x="2235" y="1940"/>
                    <a:pt x="2135" y="1639"/>
                  </a:cubicBezTo>
                  <a:cubicBezTo>
                    <a:pt x="1902" y="1139"/>
                    <a:pt x="1635" y="639"/>
                    <a:pt x="1168" y="305"/>
                  </a:cubicBezTo>
                  <a:cubicBezTo>
                    <a:pt x="955" y="153"/>
                    <a:pt x="742" y="1"/>
                    <a:pt x="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089;p43"/>
            <p:cNvSpPr/>
            <p:nvPr/>
          </p:nvSpPr>
          <p:spPr>
            <a:xfrm>
              <a:off x="5200550" y="900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090;p43"/>
            <p:cNvSpPr/>
            <p:nvPr/>
          </p:nvSpPr>
          <p:spPr>
            <a:xfrm>
              <a:off x="5439050" y="1068800"/>
              <a:ext cx="48400" cy="72475"/>
            </a:xfrm>
            <a:custGeom>
              <a:avLst/>
              <a:gdLst/>
              <a:ahLst/>
              <a:cxnLst/>
              <a:rect l="l" t="t" r="r" b="b"/>
              <a:pathLst>
                <a:path w="1936" h="2899" extrusionOk="0">
                  <a:moveTo>
                    <a:pt x="368" y="597"/>
                  </a:moveTo>
                  <a:cubicBezTo>
                    <a:pt x="701" y="797"/>
                    <a:pt x="968" y="1131"/>
                    <a:pt x="1168" y="1465"/>
                  </a:cubicBezTo>
                  <a:cubicBezTo>
                    <a:pt x="1302" y="1631"/>
                    <a:pt x="1368" y="1831"/>
                    <a:pt x="1435" y="2065"/>
                  </a:cubicBezTo>
                  <a:lnTo>
                    <a:pt x="1435" y="2332"/>
                  </a:lnTo>
                  <a:cubicBezTo>
                    <a:pt x="1435" y="2399"/>
                    <a:pt x="1368" y="2432"/>
                    <a:pt x="1368" y="2465"/>
                  </a:cubicBezTo>
                  <a:lnTo>
                    <a:pt x="1302" y="2465"/>
                  </a:lnTo>
                  <a:cubicBezTo>
                    <a:pt x="1101" y="2432"/>
                    <a:pt x="968" y="2265"/>
                    <a:pt x="868" y="2098"/>
                  </a:cubicBezTo>
                  <a:cubicBezTo>
                    <a:pt x="768" y="1898"/>
                    <a:pt x="668" y="1665"/>
                    <a:pt x="601" y="1498"/>
                  </a:cubicBezTo>
                  <a:cubicBezTo>
                    <a:pt x="468" y="1231"/>
                    <a:pt x="368" y="931"/>
                    <a:pt x="368" y="597"/>
                  </a:cubicBezTo>
                  <a:close/>
                  <a:moveTo>
                    <a:pt x="231" y="1"/>
                  </a:moveTo>
                  <a:cubicBezTo>
                    <a:pt x="168" y="1"/>
                    <a:pt x="99" y="34"/>
                    <a:pt x="67" y="97"/>
                  </a:cubicBezTo>
                  <a:cubicBezTo>
                    <a:pt x="1" y="597"/>
                    <a:pt x="101" y="998"/>
                    <a:pt x="167" y="1465"/>
                  </a:cubicBezTo>
                  <a:cubicBezTo>
                    <a:pt x="301" y="1898"/>
                    <a:pt x="434" y="2332"/>
                    <a:pt x="768" y="2632"/>
                  </a:cubicBezTo>
                  <a:cubicBezTo>
                    <a:pt x="901" y="2765"/>
                    <a:pt x="1135" y="2899"/>
                    <a:pt x="1335" y="2899"/>
                  </a:cubicBezTo>
                  <a:cubicBezTo>
                    <a:pt x="1602" y="2899"/>
                    <a:pt x="1702" y="2699"/>
                    <a:pt x="1802" y="2465"/>
                  </a:cubicBezTo>
                  <a:cubicBezTo>
                    <a:pt x="1935" y="2065"/>
                    <a:pt x="1735" y="1598"/>
                    <a:pt x="1535" y="1231"/>
                  </a:cubicBezTo>
                  <a:cubicBezTo>
                    <a:pt x="1302" y="797"/>
                    <a:pt x="1001" y="330"/>
                    <a:pt x="568" y="130"/>
                  </a:cubicBezTo>
                  <a:cubicBezTo>
                    <a:pt x="534" y="114"/>
                    <a:pt x="509" y="105"/>
                    <a:pt x="480" y="105"/>
                  </a:cubicBezTo>
                  <a:cubicBezTo>
                    <a:pt x="451" y="105"/>
                    <a:pt x="418" y="114"/>
                    <a:pt x="368" y="130"/>
                  </a:cubicBezTo>
                  <a:cubicBezTo>
                    <a:pt x="368" y="42"/>
                    <a:pt x="303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091;p43"/>
            <p:cNvSpPr/>
            <p:nvPr/>
          </p:nvSpPr>
          <p:spPr>
            <a:xfrm>
              <a:off x="5341475" y="1128025"/>
              <a:ext cx="82375" cy="62150"/>
            </a:xfrm>
            <a:custGeom>
              <a:avLst/>
              <a:gdLst/>
              <a:ahLst/>
              <a:cxnLst/>
              <a:rect l="l" t="t" r="r" b="b"/>
              <a:pathLst>
                <a:path w="3295" h="2486" extrusionOk="0">
                  <a:moveTo>
                    <a:pt x="2252" y="509"/>
                  </a:moveTo>
                  <a:cubicBezTo>
                    <a:pt x="2344" y="509"/>
                    <a:pt x="2439" y="516"/>
                    <a:pt x="2536" y="530"/>
                  </a:cubicBezTo>
                  <a:cubicBezTo>
                    <a:pt x="2169" y="964"/>
                    <a:pt x="1669" y="1397"/>
                    <a:pt x="1168" y="1731"/>
                  </a:cubicBezTo>
                  <a:cubicBezTo>
                    <a:pt x="1035" y="1797"/>
                    <a:pt x="868" y="1931"/>
                    <a:pt x="701" y="1931"/>
                  </a:cubicBezTo>
                  <a:cubicBezTo>
                    <a:pt x="535" y="1931"/>
                    <a:pt x="535" y="1731"/>
                    <a:pt x="535" y="1597"/>
                  </a:cubicBezTo>
                  <a:cubicBezTo>
                    <a:pt x="568" y="1197"/>
                    <a:pt x="1002" y="930"/>
                    <a:pt x="1268" y="763"/>
                  </a:cubicBezTo>
                  <a:cubicBezTo>
                    <a:pt x="1585" y="605"/>
                    <a:pt x="1902" y="509"/>
                    <a:pt x="2252" y="509"/>
                  </a:cubicBezTo>
                  <a:close/>
                  <a:moveTo>
                    <a:pt x="2384" y="0"/>
                  </a:moveTo>
                  <a:cubicBezTo>
                    <a:pt x="1948" y="0"/>
                    <a:pt x="1503" y="155"/>
                    <a:pt x="1102" y="396"/>
                  </a:cubicBezTo>
                  <a:cubicBezTo>
                    <a:pt x="635" y="630"/>
                    <a:pt x="234" y="1030"/>
                    <a:pt x="68" y="1564"/>
                  </a:cubicBezTo>
                  <a:cubicBezTo>
                    <a:pt x="1" y="1697"/>
                    <a:pt x="34" y="1964"/>
                    <a:pt x="201" y="2231"/>
                  </a:cubicBezTo>
                  <a:cubicBezTo>
                    <a:pt x="333" y="2389"/>
                    <a:pt x="549" y="2485"/>
                    <a:pt x="748" y="2485"/>
                  </a:cubicBezTo>
                  <a:cubicBezTo>
                    <a:pt x="801" y="2485"/>
                    <a:pt x="853" y="2479"/>
                    <a:pt x="902" y="2465"/>
                  </a:cubicBezTo>
                  <a:cubicBezTo>
                    <a:pt x="1168" y="2431"/>
                    <a:pt x="1369" y="2231"/>
                    <a:pt x="1569" y="2098"/>
                  </a:cubicBezTo>
                  <a:cubicBezTo>
                    <a:pt x="1769" y="1931"/>
                    <a:pt x="1936" y="1797"/>
                    <a:pt x="2169" y="1631"/>
                  </a:cubicBezTo>
                  <a:cubicBezTo>
                    <a:pt x="2569" y="1264"/>
                    <a:pt x="2936" y="797"/>
                    <a:pt x="3203" y="296"/>
                  </a:cubicBezTo>
                  <a:cubicBezTo>
                    <a:pt x="3294" y="160"/>
                    <a:pt x="3168" y="39"/>
                    <a:pt x="3037" y="39"/>
                  </a:cubicBezTo>
                  <a:cubicBezTo>
                    <a:pt x="2975" y="39"/>
                    <a:pt x="2912" y="66"/>
                    <a:pt x="2870" y="130"/>
                  </a:cubicBezTo>
                  <a:cubicBezTo>
                    <a:pt x="2803" y="63"/>
                    <a:pt x="2770" y="30"/>
                    <a:pt x="2703" y="30"/>
                  </a:cubicBezTo>
                  <a:cubicBezTo>
                    <a:pt x="2598" y="10"/>
                    <a:pt x="2491" y="0"/>
                    <a:pt x="2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092;p43"/>
            <p:cNvSpPr/>
            <p:nvPr/>
          </p:nvSpPr>
          <p:spPr>
            <a:xfrm>
              <a:off x="5369000" y="1061500"/>
              <a:ext cx="79250" cy="47175"/>
            </a:xfrm>
            <a:custGeom>
              <a:avLst/>
              <a:gdLst/>
              <a:ahLst/>
              <a:cxnLst/>
              <a:rect l="l" t="t" r="r" b="b"/>
              <a:pathLst>
                <a:path w="3170" h="1887" extrusionOk="0">
                  <a:moveTo>
                    <a:pt x="1468" y="556"/>
                  </a:moveTo>
                  <a:cubicBezTo>
                    <a:pt x="1835" y="556"/>
                    <a:pt x="2136" y="656"/>
                    <a:pt x="2469" y="789"/>
                  </a:cubicBezTo>
                  <a:cubicBezTo>
                    <a:pt x="2002" y="1123"/>
                    <a:pt x="1468" y="1390"/>
                    <a:pt x="868" y="1423"/>
                  </a:cubicBezTo>
                  <a:cubicBezTo>
                    <a:pt x="839" y="1423"/>
                    <a:pt x="800" y="1426"/>
                    <a:pt x="757" y="1426"/>
                  </a:cubicBezTo>
                  <a:cubicBezTo>
                    <a:pt x="648" y="1426"/>
                    <a:pt x="515" y="1409"/>
                    <a:pt x="468" y="1290"/>
                  </a:cubicBezTo>
                  <a:cubicBezTo>
                    <a:pt x="434" y="1189"/>
                    <a:pt x="434" y="1023"/>
                    <a:pt x="568" y="889"/>
                  </a:cubicBezTo>
                  <a:cubicBezTo>
                    <a:pt x="768" y="622"/>
                    <a:pt x="1135" y="556"/>
                    <a:pt x="1468" y="556"/>
                  </a:cubicBezTo>
                  <a:close/>
                  <a:moveTo>
                    <a:pt x="1512" y="0"/>
                  </a:moveTo>
                  <a:cubicBezTo>
                    <a:pt x="1041" y="0"/>
                    <a:pt x="588" y="155"/>
                    <a:pt x="268" y="556"/>
                  </a:cubicBezTo>
                  <a:cubicBezTo>
                    <a:pt x="101" y="722"/>
                    <a:pt x="1" y="956"/>
                    <a:pt x="1" y="1223"/>
                  </a:cubicBezTo>
                  <a:cubicBezTo>
                    <a:pt x="1" y="1456"/>
                    <a:pt x="167" y="1723"/>
                    <a:pt x="401" y="1790"/>
                  </a:cubicBezTo>
                  <a:cubicBezTo>
                    <a:pt x="530" y="1864"/>
                    <a:pt x="669" y="1886"/>
                    <a:pt x="808" y="1886"/>
                  </a:cubicBezTo>
                  <a:cubicBezTo>
                    <a:pt x="919" y="1886"/>
                    <a:pt x="1030" y="1871"/>
                    <a:pt x="1135" y="1857"/>
                  </a:cubicBezTo>
                  <a:cubicBezTo>
                    <a:pt x="1335" y="1790"/>
                    <a:pt x="1568" y="1757"/>
                    <a:pt x="1769" y="1656"/>
                  </a:cubicBezTo>
                  <a:cubicBezTo>
                    <a:pt x="2169" y="1490"/>
                    <a:pt x="2569" y="1223"/>
                    <a:pt x="2903" y="889"/>
                  </a:cubicBezTo>
                  <a:cubicBezTo>
                    <a:pt x="3103" y="889"/>
                    <a:pt x="3170" y="556"/>
                    <a:pt x="2969" y="422"/>
                  </a:cubicBezTo>
                  <a:cubicBezTo>
                    <a:pt x="2554" y="180"/>
                    <a:pt x="2022" y="0"/>
                    <a:pt x="1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093;p43"/>
            <p:cNvSpPr/>
            <p:nvPr/>
          </p:nvSpPr>
          <p:spPr>
            <a:xfrm>
              <a:off x="5475750" y="1011550"/>
              <a:ext cx="41725" cy="76500"/>
            </a:xfrm>
            <a:custGeom>
              <a:avLst/>
              <a:gdLst/>
              <a:ahLst/>
              <a:cxnLst/>
              <a:rect l="l" t="t" r="r" b="b"/>
              <a:pathLst>
                <a:path w="1669" h="3060" extrusionOk="0">
                  <a:moveTo>
                    <a:pt x="534" y="352"/>
                  </a:moveTo>
                  <a:cubicBezTo>
                    <a:pt x="668" y="519"/>
                    <a:pt x="801" y="719"/>
                    <a:pt x="868" y="886"/>
                  </a:cubicBezTo>
                  <a:lnTo>
                    <a:pt x="1135" y="1520"/>
                  </a:lnTo>
                  <a:cubicBezTo>
                    <a:pt x="1167" y="1617"/>
                    <a:pt x="1387" y="2590"/>
                    <a:pt x="1097" y="2590"/>
                  </a:cubicBezTo>
                  <a:cubicBezTo>
                    <a:pt x="1088" y="2590"/>
                    <a:pt x="1078" y="2589"/>
                    <a:pt x="1068" y="2587"/>
                  </a:cubicBezTo>
                  <a:cubicBezTo>
                    <a:pt x="901" y="2554"/>
                    <a:pt x="734" y="2353"/>
                    <a:pt x="701" y="2220"/>
                  </a:cubicBezTo>
                  <a:cubicBezTo>
                    <a:pt x="634" y="2053"/>
                    <a:pt x="534" y="1820"/>
                    <a:pt x="501" y="1653"/>
                  </a:cubicBezTo>
                  <a:cubicBezTo>
                    <a:pt x="367" y="1253"/>
                    <a:pt x="467" y="786"/>
                    <a:pt x="534" y="352"/>
                  </a:cubicBezTo>
                  <a:close/>
                  <a:moveTo>
                    <a:pt x="640" y="1"/>
                  </a:moveTo>
                  <a:cubicBezTo>
                    <a:pt x="578" y="1"/>
                    <a:pt x="510" y="43"/>
                    <a:pt x="467" y="85"/>
                  </a:cubicBezTo>
                  <a:cubicBezTo>
                    <a:pt x="401" y="85"/>
                    <a:pt x="367" y="85"/>
                    <a:pt x="367" y="119"/>
                  </a:cubicBezTo>
                  <a:cubicBezTo>
                    <a:pt x="167" y="586"/>
                    <a:pt x="0" y="1053"/>
                    <a:pt x="0" y="1520"/>
                  </a:cubicBezTo>
                  <a:cubicBezTo>
                    <a:pt x="34" y="1953"/>
                    <a:pt x="167" y="2387"/>
                    <a:pt x="467" y="2720"/>
                  </a:cubicBezTo>
                  <a:cubicBezTo>
                    <a:pt x="567" y="2887"/>
                    <a:pt x="801" y="3021"/>
                    <a:pt x="1001" y="3054"/>
                  </a:cubicBezTo>
                  <a:cubicBezTo>
                    <a:pt x="1022" y="3057"/>
                    <a:pt x="1043" y="3059"/>
                    <a:pt x="1065" y="3059"/>
                  </a:cubicBezTo>
                  <a:cubicBezTo>
                    <a:pt x="1254" y="3059"/>
                    <a:pt x="1475" y="2933"/>
                    <a:pt x="1535" y="2754"/>
                  </a:cubicBezTo>
                  <a:cubicBezTo>
                    <a:pt x="1668" y="2554"/>
                    <a:pt x="1635" y="2353"/>
                    <a:pt x="1568" y="2087"/>
                  </a:cubicBezTo>
                  <a:cubicBezTo>
                    <a:pt x="1535" y="1886"/>
                    <a:pt x="1501" y="1620"/>
                    <a:pt x="1468" y="1419"/>
                  </a:cubicBezTo>
                  <a:cubicBezTo>
                    <a:pt x="1335" y="952"/>
                    <a:pt x="1135" y="419"/>
                    <a:pt x="734" y="52"/>
                  </a:cubicBezTo>
                  <a:cubicBezTo>
                    <a:pt x="710" y="15"/>
                    <a:pt x="676" y="1"/>
                    <a:pt x="6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094;p43"/>
            <p:cNvSpPr/>
            <p:nvPr/>
          </p:nvSpPr>
          <p:spPr>
            <a:xfrm>
              <a:off x="5416550" y="1002000"/>
              <a:ext cx="73200" cy="40500"/>
            </a:xfrm>
            <a:custGeom>
              <a:avLst/>
              <a:gdLst/>
              <a:ahLst/>
              <a:cxnLst/>
              <a:rect l="l" t="t" r="r" b="b"/>
              <a:pathLst>
                <a:path w="2928" h="1620" extrusionOk="0">
                  <a:moveTo>
                    <a:pt x="1308" y="462"/>
                  </a:moveTo>
                  <a:cubicBezTo>
                    <a:pt x="1701" y="462"/>
                    <a:pt x="2115" y="578"/>
                    <a:pt x="2502" y="667"/>
                  </a:cubicBezTo>
                  <a:lnTo>
                    <a:pt x="2535" y="667"/>
                  </a:lnTo>
                  <a:cubicBezTo>
                    <a:pt x="2268" y="834"/>
                    <a:pt x="1935" y="934"/>
                    <a:pt x="1668" y="1001"/>
                  </a:cubicBezTo>
                  <a:cubicBezTo>
                    <a:pt x="1434" y="1068"/>
                    <a:pt x="1201" y="1134"/>
                    <a:pt x="967" y="1168"/>
                  </a:cubicBezTo>
                  <a:cubicBezTo>
                    <a:pt x="834" y="1168"/>
                    <a:pt x="634" y="1168"/>
                    <a:pt x="567" y="1001"/>
                  </a:cubicBezTo>
                  <a:cubicBezTo>
                    <a:pt x="500" y="901"/>
                    <a:pt x="534" y="667"/>
                    <a:pt x="667" y="601"/>
                  </a:cubicBezTo>
                  <a:cubicBezTo>
                    <a:pt x="767" y="467"/>
                    <a:pt x="1001" y="467"/>
                    <a:pt x="1168" y="467"/>
                  </a:cubicBezTo>
                  <a:cubicBezTo>
                    <a:pt x="1214" y="464"/>
                    <a:pt x="1261" y="462"/>
                    <a:pt x="1308" y="462"/>
                  </a:cubicBezTo>
                  <a:close/>
                  <a:moveTo>
                    <a:pt x="1334" y="0"/>
                  </a:moveTo>
                  <a:cubicBezTo>
                    <a:pt x="901" y="0"/>
                    <a:pt x="400" y="100"/>
                    <a:pt x="200" y="467"/>
                  </a:cubicBezTo>
                  <a:cubicBezTo>
                    <a:pt x="0" y="834"/>
                    <a:pt x="100" y="1334"/>
                    <a:pt x="500" y="1501"/>
                  </a:cubicBezTo>
                  <a:cubicBezTo>
                    <a:pt x="634" y="1590"/>
                    <a:pt x="782" y="1620"/>
                    <a:pt x="935" y="1620"/>
                  </a:cubicBezTo>
                  <a:cubicBezTo>
                    <a:pt x="1012" y="1620"/>
                    <a:pt x="1090" y="1612"/>
                    <a:pt x="1168" y="1601"/>
                  </a:cubicBezTo>
                  <a:cubicBezTo>
                    <a:pt x="1401" y="1568"/>
                    <a:pt x="1601" y="1468"/>
                    <a:pt x="1835" y="1401"/>
                  </a:cubicBezTo>
                  <a:cubicBezTo>
                    <a:pt x="2235" y="1234"/>
                    <a:pt x="2702" y="1001"/>
                    <a:pt x="2902" y="601"/>
                  </a:cubicBezTo>
                  <a:cubicBezTo>
                    <a:pt x="2928" y="523"/>
                    <a:pt x="2874" y="446"/>
                    <a:pt x="2801" y="446"/>
                  </a:cubicBezTo>
                  <a:cubicBezTo>
                    <a:pt x="2780" y="446"/>
                    <a:pt x="2758" y="452"/>
                    <a:pt x="2735" y="467"/>
                  </a:cubicBezTo>
                  <a:cubicBezTo>
                    <a:pt x="2735" y="400"/>
                    <a:pt x="2702" y="334"/>
                    <a:pt x="2669" y="300"/>
                  </a:cubicBezTo>
                  <a:cubicBezTo>
                    <a:pt x="2268" y="100"/>
                    <a:pt x="1768" y="0"/>
                    <a:pt x="1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095;p43"/>
            <p:cNvSpPr/>
            <p:nvPr/>
          </p:nvSpPr>
          <p:spPr>
            <a:xfrm>
              <a:off x="5268925" y="924225"/>
              <a:ext cx="73425" cy="48300"/>
            </a:xfrm>
            <a:custGeom>
              <a:avLst/>
              <a:gdLst/>
              <a:ahLst/>
              <a:cxnLst/>
              <a:rect l="l" t="t" r="r" b="b"/>
              <a:pathLst>
                <a:path w="2937" h="1932" extrusionOk="0">
                  <a:moveTo>
                    <a:pt x="558" y="267"/>
                  </a:moveTo>
                  <a:cubicBezTo>
                    <a:pt x="629" y="267"/>
                    <a:pt x="688" y="309"/>
                    <a:pt x="768" y="309"/>
                  </a:cubicBezTo>
                  <a:cubicBezTo>
                    <a:pt x="1102" y="443"/>
                    <a:pt x="1402" y="609"/>
                    <a:pt x="1669" y="843"/>
                  </a:cubicBezTo>
                  <a:cubicBezTo>
                    <a:pt x="1835" y="943"/>
                    <a:pt x="1969" y="1076"/>
                    <a:pt x="2102" y="1277"/>
                  </a:cubicBezTo>
                  <a:cubicBezTo>
                    <a:pt x="2136" y="1377"/>
                    <a:pt x="2169" y="1443"/>
                    <a:pt x="2269" y="1543"/>
                  </a:cubicBezTo>
                  <a:cubicBezTo>
                    <a:pt x="1735" y="1477"/>
                    <a:pt x="1168" y="1243"/>
                    <a:pt x="801" y="876"/>
                  </a:cubicBezTo>
                  <a:cubicBezTo>
                    <a:pt x="668" y="743"/>
                    <a:pt x="568" y="609"/>
                    <a:pt x="501" y="443"/>
                  </a:cubicBezTo>
                  <a:cubicBezTo>
                    <a:pt x="468" y="409"/>
                    <a:pt x="468" y="309"/>
                    <a:pt x="501" y="276"/>
                  </a:cubicBezTo>
                  <a:cubicBezTo>
                    <a:pt x="521" y="269"/>
                    <a:pt x="540" y="267"/>
                    <a:pt x="558" y="267"/>
                  </a:cubicBezTo>
                  <a:close/>
                  <a:moveTo>
                    <a:pt x="518" y="1"/>
                  </a:moveTo>
                  <a:cubicBezTo>
                    <a:pt x="418" y="1"/>
                    <a:pt x="318" y="26"/>
                    <a:pt x="234" y="109"/>
                  </a:cubicBezTo>
                  <a:cubicBezTo>
                    <a:pt x="1" y="376"/>
                    <a:pt x="1" y="676"/>
                    <a:pt x="168" y="876"/>
                  </a:cubicBezTo>
                  <a:cubicBezTo>
                    <a:pt x="434" y="1277"/>
                    <a:pt x="835" y="1577"/>
                    <a:pt x="1268" y="1744"/>
                  </a:cubicBezTo>
                  <a:cubicBezTo>
                    <a:pt x="1589" y="1872"/>
                    <a:pt x="1910" y="1932"/>
                    <a:pt x="2231" y="1932"/>
                  </a:cubicBezTo>
                  <a:cubicBezTo>
                    <a:pt x="2410" y="1932"/>
                    <a:pt x="2590" y="1913"/>
                    <a:pt x="2769" y="1877"/>
                  </a:cubicBezTo>
                  <a:cubicBezTo>
                    <a:pt x="2936" y="1844"/>
                    <a:pt x="2936" y="1543"/>
                    <a:pt x="2736" y="1543"/>
                  </a:cubicBezTo>
                  <a:lnTo>
                    <a:pt x="2669" y="1543"/>
                  </a:lnTo>
                  <a:cubicBezTo>
                    <a:pt x="2603" y="1377"/>
                    <a:pt x="2503" y="1243"/>
                    <a:pt x="2403" y="1110"/>
                  </a:cubicBezTo>
                  <a:lnTo>
                    <a:pt x="1936" y="676"/>
                  </a:lnTo>
                  <a:cubicBezTo>
                    <a:pt x="1602" y="376"/>
                    <a:pt x="1235" y="176"/>
                    <a:pt x="801" y="42"/>
                  </a:cubicBezTo>
                  <a:cubicBezTo>
                    <a:pt x="718" y="26"/>
                    <a:pt x="618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096;p43"/>
            <p:cNvSpPr/>
            <p:nvPr/>
          </p:nvSpPr>
          <p:spPr>
            <a:xfrm>
              <a:off x="5316475" y="960625"/>
              <a:ext cx="35875" cy="86550"/>
            </a:xfrm>
            <a:custGeom>
              <a:avLst/>
              <a:gdLst/>
              <a:ahLst/>
              <a:cxnLst/>
              <a:rect l="l" t="t" r="r" b="b"/>
              <a:pathLst>
                <a:path w="1435" h="3462" extrusionOk="0">
                  <a:moveTo>
                    <a:pt x="767" y="721"/>
                  </a:moveTo>
                  <a:cubicBezTo>
                    <a:pt x="867" y="1088"/>
                    <a:pt x="934" y="1455"/>
                    <a:pt x="1001" y="1822"/>
                  </a:cubicBezTo>
                  <a:cubicBezTo>
                    <a:pt x="1001" y="2089"/>
                    <a:pt x="1034" y="2322"/>
                    <a:pt x="1001" y="2589"/>
                  </a:cubicBezTo>
                  <a:cubicBezTo>
                    <a:pt x="1001" y="2703"/>
                    <a:pt x="904" y="3205"/>
                    <a:pt x="710" y="3205"/>
                  </a:cubicBezTo>
                  <a:cubicBezTo>
                    <a:pt x="676" y="3205"/>
                    <a:pt x="640" y="3191"/>
                    <a:pt x="601" y="3156"/>
                  </a:cubicBezTo>
                  <a:cubicBezTo>
                    <a:pt x="534" y="3123"/>
                    <a:pt x="534" y="2989"/>
                    <a:pt x="534" y="2923"/>
                  </a:cubicBezTo>
                  <a:cubicBezTo>
                    <a:pt x="501" y="2789"/>
                    <a:pt x="501" y="2656"/>
                    <a:pt x="501" y="2589"/>
                  </a:cubicBezTo>
                  <a:cubicBezTo>
                    <a:pt x="400" y="2289"/>
                    <a:pt x="434" y="2089"/>
                    <a:pt x="434" y="1822"/>
                  </a:cubicBezTo>
                  <a:cubicBezTo>
                    <a:pt x="501" y="1455"/>
                    <a:pt x="601" y="1055"/>
                    <a:pt x="767" y="721"/>
                  </a:cubicBezTo>
                  <a:close/>
                  <a:moveTo>
                    <a:pt x="914" y="0"/>
                  </a:moveTo>
                  <a:cubicBezTo>
                    <a:pt x="778" y="0"/>
                    <a:pt x="637" y="117"/>
                    <a:pt x="701" y="288"/>
                  </a:cubicBezTo>
                  <a:lnTo>
                    <a:pt x="701" y="321"/>
                  </a:lnTo>
                  <a:cubicBezTo>
                    <a:pt x="400" y="721"/>
                    <a:pt x="234" y="1121"/>
                    <a:pt x="100" y="1588"/>
                  </a:cubicBezTo>
                  <a:cubicBezTo>
                    <a:pt x="0" y="2055"/>
                    <a:pt x="0" y="2589"/>
                    <a:pt x="100" y="3023"/>
                  </a:cubicBezTo>
                  <a:cubicBezTo>
                    <a:pt x="167" y="3223"/>
                    <a:pt x="267" y="3423"/>
                    <a:pt x="501" y="3456"/>
                  </a:cubicBezTo>
                  <a:cubicBezTo>
                    <a:pt x="518" y="3460"/>
                    <a:pt x="537" y="3462"/>
                    <a:pt x="555" y="3462"/>
                  </a:cubicBezTo>
                  <a:cubicBezTo>
                    <a:pt x="709" y="3462"/>
                    <a:pt x="882" y="3346"/>
                    <a:pt x="1001" y="3256"/>
                  </a:cubicBezTo>
                  <a:cubicBezTo>
                    <a:pt x="1168" y="3090"/>
                    <a:pt x="1201" y="2823"/>
                    <a:pt x="1234" y="2623"/>
                  </a:cubicBezTo>
                  <a:cubicBezTo>
                    <a:pt x="1334" y="2389"/>
                    <a:pt x="1368" y="2122"/>
                    <a:pt x="1401" y="1889"/>
                  </a:cubicBezTo>
                  <a:cubicBezTo>
                    <a:pt x="1435" y="1288"/>
                    <a:pt x="1368" y="654"/>
                    <a:pt x="1101" y="121"/>
                  </a:cubicBezTo>
                  <a:cubicBezTo>
                    <a:pt x="1065" y="37"/>
                    <a:pt x="990" y="0"/>
                    <a:pt x="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097;p43"/>
            <p:cNvSpPr/>
            <p:nvPr/>
          </p:nvSpPr>
          <p:spPr>
            <a:xfrm>
              <a:off x="5218900" y="998350"/>
              <a:ext cx="70350" cy="64150"/>
            </a:xfrm>
            <a:custGeom>
              <a:avLst/>
              <a:gdLst/>
              <a:ahLst/>
              <a:cxnLst/>
              <a:rect l="l" t="t" r="r" b="b"/>
              <a:pathLst>
                <a:path w="2814" h="2566" extrusionOk="0">
                  <a:moveTo>
                    <a:pt x="2002" y="880"/>
                  </a:moveTo>
                  <a:lnTo>
                    <a:pt x="2002" y="880"/>
                  </a:lnTo>
                  <a:cubicBezTo>
                    <a:pt x="1968" y="980"/>
                    <a:pt x="1935" y="1114"/>
                    <a:pt x="1835" y="1247"/>
                  </a:cubicBezTo>
                  <a:cubicBezTo>
                    <a:pt x="1768" y="1414"/>
                    <a:pt x="1735" y="1581"/>
                    <a:pt x="1602" y="1714"/>
                  </a:cubicBezTo>
                  <a:cubicBezTo>
                    <a:pt x="1468" y="1814"/>
                    <a:pt x="1335" y="1881"/>
                    <a:pt x="1168" y="1947"/>
                  </a:cubicBezTo>
                  <a:cubicBezTo>
                    <a:pt x="1001" y="1981"/>
                    <a:pt x="801" y="2048"/>
                    <a:pt x="601" y="2048"/>
                  </a:cubicBezTo>
                  <a:lnTo>
                    <a:pt x="567" y="2048"/>
                  </a:lnTo>
                  <a:lnTo>
                    <a:pt x="567" y="1981"/>
                  </a:lnTo>
                  <a:lnTo>
                    <a:pt x="634" y="1914"/>
                  </a:lnTo>
                  <a:cubicBezTo>
                    <a:pt x="734" y="1781"/>
                    <a:pt x="901" y="1647"/>
                    <a:pt x="968" y="1514"/>
                  </a:cubicBezTo>
                  <a:cubicBezTo>
                    <a:pt x="1101" y="1414"/>
                    <a:pt x="1268" y="1314"/>
                    <a:pt x="1401" y="1214"/>
                  </a:cubicBezTo>
                  <a:cubicBezTo>
                    <a:pt x="1602" y="1080"/>
                    <a:pt x="1802" y="947"/>
                    <a:pt x="2002" y="880"/>
                  </a:cubicBezTo>
                  <a:close/>
                  <a:moveTo>
                    <a:pt x="2511" y="0"/>
                  </a:moveTo>
                  <a:cubicBezTo>
                    <a:pt x="2438" y="0"/>
                    <a:pt x="2369" y="34"/>
                    <a:pt x="2335" y="113"/>
                  </a:cubicBezTo>
                  <a:cubicBezTo>
                    <a:pt x="2335" y="146"/>
                    <a:pt x="2302" y="146"/>
                    <a:pt x="2302" y="213"/>
                  </a:cubicBezTo>
                  <a:cubicBezTo>
                    <a:pt x="1868" y="313"/>
                    <a:pt x="1468" y="546"/>
                    <a:pt x="1135" y="813"/>
                  </a:cubicBezTo>
                  <a:cubicBezTo>
                    <a:pt x="968" y="947"/>
                    <a:pt x="768" y="1114"/>
                    <a:pt x="601" y="1247"/>
                  </a:cubicBezTo>
                  <a:cubicBezTo>
                    <a:pt x="434" y="1414"/>
                    <a:pt x="267" y="1581"/>
                    <a:pt x="167" y="1747"/>
                  </a:cubicBezTo>
                  <a:cubicBezTo>
                    <a:pt x="67" y="1947"/>
                    <a:pt x="0" y="2248"/>
                    <a:pt x="167" y="2414"/>
                  </a:cubicBezTo>
                  <a:cubicBezTo>
                    <a:pt x="282" y="2530"/>
                    <a:pt x="461" y="2565"/>
                    <a:pt x="649" y="2565"/>
                  </a:cubicBezTo>
                  <a:cubicBezTo>
                    <a:pt x="733" y="2565"/>
                    <a:pt x="819" y="2558"/>
                    <a:pt x="901" y="2548"/>
                  </a:cubicBezTo>
                  <a:cubicBezTo>
                    <a:pt x="1335" y="2448"/>
                    <a:pt x="1802" y="2281"/>
                    <a:pt x="2102" y="1881"/>
                  </a:cubicBezTo>
                  <a:cubicBezTo>
                    <a:pt x="2269" y="1614"/>
                    <a:pt x="2335" y="1380"/>
                    <a:pt x="2435" y="1114"/>
                  </a:cubicBezTo>
                  <a:cubicBezTo>
                    <a:pt x="2569" y="813"/>
                    <a:pt x="2636" y="580"/>
                    <a:pt x="2769" y="280"/>
                  </a:cubicBezTo>
                  <a:cubicBezTo>
                    <a:pt x="2813" y="125"/>
                    <a:pt x="2654" y="0"/>
                    <a:pt x="2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098;p43"/>
            <p:cNvSpPr/>
            <p:nvPr/>
          </p:nvSpPr>
          <p:spPr>
            <a:xfrm>
              <a:off x="5372350" y="923300"/>
              <a:ext cx="41700" cy="85900"/>
            </a:xfrm>
            <a:custGeom>
              <a:avLst/>
              <a:gdLst/>
              <a:ahLst/>
              <a:cxnLst/>
              <a:rect l="l" t="t" r="r" b="b"/>
              <a:pathLst>
                <a:path w="1668" h="3436" extrusionOk="0">
                  <a:moveTo>
                    <a:pt x="1134" y="780"/>
                  </a:moveTo>
                  <a:lnTo>
                    <a:pt x="1134" y="980"/>
                  </a:lnTo>
                  <a:cubicBezTo>
                    <a:pt x="1134" y="1247"/>
                    <a:pt x="1068" y="1480"/>
                    <a:pt x="1034" y="1781"/>
                  </a:cubicBezTo>
                  <a:lnTo>
                    <a:pt x="934" y="2548"/>
                  </a:lnTo>
                  <a:cubicBezTo>
                    <a:pt x="934" y="2614"/>
                    <a:pt x="867" y="2715"/>
                    <a:pt x="834" y="2781"/>
                  </a:cubicBezTo>
                  <a:cubicBezTo>
                    <a:pt x="834" y="2815"/>
                    <a:pt x="801" y="2881"/>
                    <a:pt x="767" y="2915"/>
                  </a:cubicBezTo>
                  <a:lnTo>
                    <a:pt x="767" y="2881"/>
                  </a:lnTo>
                  <a:cubicBezTo>
                    <a:pt x="767" y="2815"/>
                    <a:pt x="701" y="2815"/>
                    <a:pt x="701" y="2781"/>
                  </a:cubicBezTo>
                  <a:cubicBezTo>
                    <a:pt x="667" y="2715"/>
                    <a:pt x="667" y="2581"/>
                    <a:pt x="667" y="2448"/>
                  </a:cubicBezTo>
                  <a:cubicBezTo>
                    <a:pt x="667" y="2281"/>
                    <a:pt x="667" y="2081"/>
                    <a:pt x="701" y="1881"/>
                  </a:cubicBezTo>
                  <a:cubicBezTo>
                    <a:pt x="801" y="1480"/>
                    <a:pt x="934" y="1113"/>
                    <a:pt x="1134" y="780"/>
                  </a:cubicBezTo>
                  <a:close/>
                  <a:moveTo>
                    <a:pt x="1300" y="0"/>
                  </a:moveTo>
                  <a:cubicBezTo>
                    <a:pt x="1146" y="0"/>
                    <a:pt x="979" y="125"/>
                    <a:pt x="1001" y="279"/>
                  </a:cubicBezTo>
                  <a:cubicBezTo>
                    <a:pt x="969" y="272"/>
                    <a:pt x="940" y="267"/>
                    <a:pt x="911" y="267"/>
                  </a:cubicBezTo>
                  <a:cubicBezTo>
                    <a:pt x="820" y="267"/>
                    <a:pt x="744" y="311"/>
                    <a:pt x="667" y="413"/>
                  </a:cubicBezTo>
                  <a:cubicBezTo>
                    <a:pt x="167" y="1113"/>
                    <a:pt x="0" y="2081"/>
                    <a:pt x="267" y="2948"/>
                  </a:cubicBezTo>
                  <a:cubicBezTo>
                    <a:pt x="300" y="3148"/>
                    <a:pt x="434" y="3382"/>
                    <a:pt x="634" y="3415"/>
                  </a:cubicBezTo>
                  <a:cubicBezTo>
                    <a:pt x="676" y="3429"/>
                    <a:pt x="720" y="3436"/>
                    <a:pt x="766" y="3436"/>
                  </a:cubicBezTo>
                  <a:cubicBezTo>
                    <a:pt x="938" y="3436"/>
                    <a:pt x="1122" y="3340"/>
                    <a:pt x="1201" y="3182"/>
                  </a:cubicBezTo>
                  <a:cubicBezTo>
                    <a:pt x="1334" y="3015"/>
                    <a:pt x="1434" y="2781"/>
                    <a:pt x="1468" y="2581"/>
                  </a:cubicBezTo>
                  <a:lnTo>
                    <a:pt x="1601" y="1814"/>
                  </a:lnTo>
                  <a:cubicBezTo>
                    <a:pt x="1635" y="1514"/>
                    <a:pt x="1668" y="1247"/>
                    <a:pt x="1668" y="947"/>
                  </a:cubicBezTo>
                  <a:cubicBezTo>
                    <a:pt x="1668" y="646"/>
                    <a:pt x="1668" y="346"/>
                    <a:pt x="1501" y="113"/>
                  </a:cubicBezTo>
                  <a:cubicBezTo>
                    <a:pt x="1456" y="33"/>
                    <a:pt x="1380" y="0"/>
                    <a:pt x="1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099;p43"/>
            <p:cNvSpPr/>
            <p:nvPr/>
          </p:nvSpPr>
          <p:spPr>
            <a:xfrm>
              <a:off x="5448225" y="951950"/>
              <a:ext cx="74250" cy="38625"/>
            </a:xfrm>
            <a:custGeom>
              <a:avLst/>
              <a:gdLst/>
              <a:ahLst/>
              <a:cxnLst/>
              <a:rect l="l" t="t" r="r" b="b"/>
              <a:pathLst>
                <a:path w="2970" h="1545" extrusionOk="0">
                  <a:moveTo>
                    <a:pt x="2169" y="468"/>
                  </a:moveTo>
                  <a:cubicBezTo>
                    <a:pt x="2002" y="635"/>
                    <a:pt x="1802" y="801"/>
                    <a:pt x="1602" y="935"/>
                  </a:cubicBezTo>
                  <a:cubicBezTo>
                    <a:pt x="1435" y="1001"/>
                    <a:pt x="1268" y="1068"/>
                    <a:pt x="1101" y="1102"/>
                  </a:cubicBezTo>
                  <a:cubicBezTo>
                    <a:pt x="968" y="1102"/>
                    <a:pt x="768" y="1068"/>
                    <a:pt x="668" y="935"/>
                  </a:cubicBezTo>
                  <a:cubicBezTo>
                    <a:pt x="468" y="601"/>
                    <a:pt x="1168" y="568"/>
                    <a:pt x="1335" y="501"/>
                  </a:cubicBezTo>
                  <a:cubicBezTo>
                    <a:pt x="1568" y="468"/>
                    <a:pt x="1802" y="468"/>
                    <a:pt x="2002" y="468"/>
                  </a:cubicBezTo>
                  <a:close/>
                  <a:moveTo>
                    <a:pt x="2102" y="1"/>
                  </a:moveTo>
                  <a:cubicBezTo>
                    <a:pt x="1835" y="1"/>
                    <a:pt x="1635" y="34"/>
                    <a:pt x="1402" y="101"/>
                  </a:cubicBezTo>
                  <a:cubicBezTo>
                    <a:pt x="1001" y="134"/>
                    <a:pt x="568" y="234"/>
                    <a:pt x="301" y="501"/>
                  </a:cubicBezTo>
                  <a:cubicBezTo>
                    <a:pt x="1" y="801"/>
                    <a:pt x="267" y="1302"/>
                    <a:pt x="668" y="1468"/>
                  </a:cubicBezTo>
                  <a:cubicBezTo>
                    <a:pt x="795" y="1521"/>
                    <a:pt x="925" y="1544"/>
                    <a:pt x="1054" y="1544"/>
                  </a:cubicBezTo>
                  <a:cubicBezTo>
                    <a:pt x="1333" y="1544"/>
                    <a:pt x="1607" y="1438"/>
                    <a:pt x="1835" y="1302"/>
                  </a:cubicBezTo>
                  <a:cubicBezTo>
                    <a:pt x="2169" y="1102"/>
                    <a:pt x="2469" y="801"/>
                    <a:pt x="2669" y="501"/>
                  </a:cubicBezTo>
                  <a:lnTo>
                    <a:pt x="2736" y="501"/>
                  </a:lnTo>
                  <a:cubicBezTo>
                    <a:pt x="2836" y="501"/>
                    <a:pt x="2936" y="434"/>
                    <a:pt x="2969" y="301"/>
                  </a:cubicBezTo>
                  <a:cubicBezTo>
                    <a:pt x="2969" y="168"/>
                    <a:pt x="2936" y="34"/>
                    <a:pt x="2803" y="34"/>
                  </a:cubicBezTo>
                  <a:cubicBezTo>
                    <a:pt x="2602" y="1"/>
                    <a:pt x="2336" y="1"/>
                    <a:pt x="2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100;p43"/>
            <p:cNvSpPr/>
            <p:nvPr/>
          </p:nvSpPr>
          <p:spPr>
            <a:xfrm>
              <a:off x="5423200" y="900875"/>
              <a:ext cx="44225" cy="66025"/>
            </a:xfrm>
            <a:custGeom>
              <a:avLst/>
              <a:gdLst/>
              <a:ahLst/>
              <a:cxnLst/>
              <a:rect l="l" t="t" r="r" b="b"/>
              <a:pathLst>
                <a:path w="1769" h="2641" extrusionOk="0">
                  <a:moveTo>
                    <a:pt x="1268" y="676"/>
                  </a:moveTo>
                  <a:cubicBezTo>
                    <a:pt x="1268" y="709"/>
                    <a:pt x="1202" y="810"/>
                    <a:pt x="1202" y="843"/>
                  </a:cubicBezTo>
                  <a:cubicBezTo>
                    <a:pt x="1168" y="1043"/>
                    <a:pt x="1102" y="1210"/>
                    <a:pt x="1002" y="1377"/>
                  </a:cubicBezTo>
                  <a:lnTo>
                    <a:pt x="768" y="1877"/>
                  </a:lnTo>
                  <a:cubicBezTo>
                    <a:pt x="701" y="1977"/>
                    <a:pt x="668" y="2010"/>
                    <a:pt x="601" y="2110"/>
                  </a:cubicBezTo>
                  <a:lnTo>
                    <a:pt x="535" y="2110"/>
                  </a:lnTo>
                  <a:cubicBezTo>
                    <a:pt x="468" y="2077"/>
                    <a:pt x="568" y="1810"/>
                    <a:pt x="601" y="1710"/>
                  </a:cubicBezTo>
                  <a:cubicBezTo>
                    <a:pt x="635" y="1543"/>
                    <a:pt x="735" y="1377"/>
                    <a:pt x="801" y="1277"/>
                  </a:cubicBezTo>
                  <a:cubicBezTo>
                    <a:pt x="902" y="1110"/>
                    <a:pt x="968" y="976"/>
                    <a:pt x="1102" y="843"/>
                  </a:cubicBezTo>
                  <a:lnTo>
                    <a:pt x="1268" y="676"/>
                  </a:lnTo>
                  <a:close/>
                  <a:moveTo>
                    <a:pt x="1464" y="1"/>
                  </a:moveTo>
                  <a:cubicBezTo>
                    <a:pt x="1385" y="1"/>
                    <a:pt x="1302" y="42"/>
                    <a:pt x="1268" y="109"/>
                  </a:cubicBezTo>
                  <a:lnTo>
                    <a:pt x="1235" y="109"/>
                  </a:lnTo>
                  <a:cubicBezTo>
                    <a:pt x="1068" y="176"/>
                    <a:pt x="935" y="343"/>
                    <a:pt x="835" y="476"/>
                  </a:cubicBezTo>
                  <a:cubicBezTo>
                    <a:pt x="735" y="609"/>
                    <a:pt x="635" y="776"/>
                    <a:pt x="501" y="943"/>
                  </a:cubicBezTo>
                  <a:cubicBezTo>
                    <a:pt x="435" y="1110"/>
                    <a:pt x="334" y="1243"/>
                    <a:pt x="268" y="1377"/>
                  </a:cubicBezTo>
                  <a:cubicBezTo>
                    <a:pt x="168" y="1543"/>
                    <a:pt x="101" y="1710"/>
                    <a:pt x="68" y="1877"/>
                  </a:cubicBezTo>
                  <a:cubicBezTo>
                    <a:pt x="1" y="2177"/>
                    <a:pt x="68" y="2444"/>
                    <a:pt x="234" y="2544"/>
                  </a:cubicBezTo>
                  <a:cubicBezTo>
                    <a:pt x="313" y="2607"/>
                    <a:pt x="407" y="2640"/>
                    <a:pt x="501" y="2640"/>
                  </a:cubicBezTo>
                  <a:cubicBezTo>
                    <a:pt x="607" y="2640"/>
                    <a:pt x="713" y="2599"/>
                    <a:pt x="801" y="2511"/>
                  </a:cubicBezTo>
                  <a:cubicBezTo>
                    <a:pt x="1135" y="2277"/>
                    <a:pt x="1268" y="1844"/>
                    <a:pt x="1435" y="1477"/>
                  </a:cubicBezTo>
                  <a:cubicBezTo>
                    <a:pt x="1602" y="1043"/>
                    <a:pt x="1769" y="609"/>
                    <a:pt x="1635" y="142"/>
                  </a:cubicBezTo>
                  <a:cubicBezTo>
                    <a:pt x="1619" y="42"/>
                    <a:pt x="1544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101;p43"/>
            <p:cNvSpPr/>
            <p:nvPr/>
          </p:nvSpPr>
          <p:spPr>
            <a:xfrm>
              <a:off x="5335650" y="903175"/>
              <a:ext cx="70075" cy="32950"/>
            </a:xfrm>
            <a:custGeom>
              <a:avLst/>
              <a:gdLst/>
              <a:ahLst/>
              <a:cxnLst/>
              <a:rect l="l" t="t" r="r" b="b"/>
              <a:pathLst>
                <a:path w="2803" h="1318" extrusionOk="0">
                  <a:moveTo>
                    <a:pt x="1068" y="584"/>
                  </a:moveTo>
                  <a:cubicBezTo>
                    <a:pt x="1235" y="584"/>
                    <a:pt x="1335" y="584"/>
                    <a:pt x="1501" y="617"/>
                  </a:cubicBezTo>
                  <a:cubicBezTo>
                    <a:pt x="1668" y="651"/>
                    <a:pt x="1802" y="718"/>
                    <a:pt x="1935" y="784"/>
                  </a:cubicBezTo>
                  <a:cubicBezTo>
                    <a:pt x="1968" y="784"/>
                    <a:pt x="1968" y="851"/>
                    <a:pt x="2002" y="851"/>
                  </a:cubicBezTo>
                  <a:cubicBezTo>
                    <a:pt x="1768" y="884"/>
                    <a:pt x="1501" y="918"/>
                    <a:pt x="1268" y="918"/>
                  </a:cubicBezTo>
                  <a:cubicBezTo>
                    <a:pt x="1101" y="918"/>
                    <a:pt x="901" y="918"/>
                    <a:pt x="768" y="851"/>
                  </a:cubicBezTo>
                  <a:cubicBezTo>
                    <a:pt x="734" y="784"/>
                    <a:pt x="668" y="784"/>
                    <a:pt x="668" y="751"/>
                  </a:cubicBezTo>
                  <a:cubicBezTo>
                    <a:pt x="634" y="751"/>
                    <a:pt x="634" y="718"/>
                    <a:pt x="634" y="718"/>
                  </a:cubicBezTo>
                  <a:cubicBezTo>
                    <a:pt x="734" y="617"/>
                    <a:pt x="934" y="584"/>
                    <a:pt x="1068" y="584"/>
                  </a:cubicBezTo>
                  <a:close/>
                  <a:moveTo>
                    <a:pt x="1107" y="1"/>
                  </a:moveTo>
                  <a:cubicBezTo>
                    <a:pt x="986" y="1"/>
                    <a:pt x="862" y="16"/>
                    <a:pt x="734" y="50"/>
                  </a:cubicBezTo>
                  <a:cubicBezTo>
                    <a:pt x="501" y="84"/>
                    <a:pt x="334" y="150"/>
                    <a:pt x="167" y="284"/>
                  </a:cubicBezTo>
                  <a:cubicBezTo>
                    <a:pt x="100" y="517"/>
                    <a:pt x="0" y="751"/>
                    <a:pt x="134" y="951"/>
                  </a:cubicBezTo>
                  <a:cubicBezTo>
                    <a:pt x="276" y="1235"/>
                    <a:pt x="553" y="1318"/>
                    <a:pt x="833" y="1318"/>
                  </a:cubicBezTo>
                  <a:cubicBezTo>
                    <a:pt x="947" y="1318"/>
                    <a:pt x="1062" y="1304"/>
                    <a:pt x="1168" y="1285"/>
                  </a:cubicBezTo>
                  <a:cubicBezTo>
                    <a:pt x="1435" y="1251"/>
                    <a:pt x="1635" y="1251"/>
                    <a:pt x="1902" y="1218"/>
                  </a:cubicBezTo>
                  <a:cubicBezTo>
                    <a:pt x="2135" y="1151"/>
                    <a:pt x="2402" y="1118"/>
                    <a:pt x="2602" y="1084"/>
                  </a:cubicBezTo>
                  <a:cubicBezTo>
                    <a:pt x="2802" y="1051"/>
                    <a:pt x="2736" y="784"/>
                    <a:pt x="2536" y="751"/>
                  </a:cubicBezTo>
                  <a:cubicBezTo>
                    <a:pt x="2402" y="417"/>
                    <a:pt x="2102" y="251"/>
                    <a:pt x="1768" y="117"/>
                  </a:cubicBezTo>
                  <a:cubicBezTo>
                    <a:pt x="1551" y="52"/>
                    <a:pt x="1334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102;p43"/>
            <p:cNvSpPr/>
            <p:nvPr/>
          </p:nvSpPr>
          <p:spPr>
            <a:xfrm>
              <a:off x="5381525" y="1158775"/>
              <a:ext cx="7525" cy="9200"/>
            </a:xfrm>
            <a:custGeom>
              <a:avLst/>
              <a:gdLst/>
              <a:ahLst/>
              <a:cxnLst/>
              <a:rect l="l" t="t" r="r" b="b"/>
              <a:pathLst>
                <a:path w="301" h="368" extrusionOk="0">
                  <a:moveTo>
                    <a:pt x="267" y="0"/>
                  </a:moveTo>
                  <a:cubicBezTo>
                    <a:pt x="234" y="0"/>
                    <a:pt x="167" y="0"/>
                    <a:pt x="167" y="34"/>
                  </a:cubicBezTo>
                  <a:cubicBezTo>
                    <a:pt x="133" y="134"/>
                    <a:pt x="100" y="201"/>
                    <a:pt x="0" y="301"/>
                  </a:cubicBezTo>
                  <a:cubicBezTo>
                    <a:pt x="67" y="301"/>
                    <a:pt x="67" y="334"/>
                    <a:pt x="100" y="367"/>
                  </a:cubicBezTo>
                  <a:cubicBezTo>
                    <a:pt x="133" y="367"/>
                    <a:pt x="167" y="367"/>
                    <a:pt x="167" y="334"/>
                  </a:cubicBezTo>
                  <a:lnTo>
                    <a:pt x="300" y="67"/>
                  </a:lnTo>
                  <a:cubicBezTo>
                    <a:pt x="300" y="34"/>
                    <a:pt x="300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103;p43"/>
            <p:cNvSpPr/>
            <p:nvPr/>
          </p:nvSpPr>
          <p:spPr>
            <a:xfrm>
              <a:off x="5088800" y="2561450"/>
              <a:ext cx="440875" cy="100600"/>
            </a:xfrm>
            <a:custGeom>
              <a:avLst/>
              <a:gdLst/>
              <a:ahLst/>
              <a:cxnLst/>
              <a:rect l="l" t="t" r="r" b="b"/>
              <a:pathLst>
                <a:path w="17635" h="4024" extrusionOk="0">
                  <a:moveTo>
                    <a:pt x="5038" y="0"/>
                  </a:moveTo>
                  <a:cubicBezTo>
                    <a:pt x="4104" y="67"/>
                    <a:pt x="3036" y="134"/>
                    <a:pt x="2102" y="434"/>
                  </a:cubicBezTo>
                  <a:cubicBezTo>
                    <a:pt x="1368" y="634"/>
                    <a:pt x="668" y="1068"/>
                    <a:pt x="301" y="1735"/>
                  </a:cubicBezTo>
                  <a:cubicBezTo>
                    <a:pt x="1" y="2302"/>
                    <a:pt x="1" y="3069"/>
                    <a:pt x="434" y="3569"/>
                  </a:cubicBezTo>
                  <a:cubicBezTo>
                    <a:pt x="693" y="3867"/>
                    <a:pt x="1093" y="4023"/>
                    <a:pt x="1494" y="4023"/>
                  </a:cubicBezTo>
                  <a:cubicBezTo>
                    <a:pt x="1767" y="4023"/>
                    <a:pt x="2040" y="3951"/>
                    <a:pt x="2269" y="3803"/>
                  </a:cubicBezTo>
                  <a:cubicBezTo>
                    <a:pt x="2869" y="3403"/>
                    <a:pt x="3103" y="2268"/>
                    <a:pt x="2369" y="1801"/>
                  </a:cubicBezTo>
                  <a:cubicBezTo>
                    <a:pt x="2227" y="1704"/>
                    <a:pt x="2054" y="1658"/>
                    <a:pt x="1879" y="1658"/>
                  </a:cubicBezTo>
                  <a:cubicBezTo>
                    <a:pt x="1396" y="1658"/>
                    <a:pt x="895" y="2006"/>
                    <a:pt x="968" y="2569"/>
                  </a:cubicBezTo>
                  <a:cubicBezTo>
                    <a:pt x="968" y="2681"/>
                    <a:pt x="1045" y="2732"/>
                    <a:pt x="1129" y="2732"/>
                  </a:cubicBezTo>
                  <a:cubicBezTo>
                    <a:pt x="1219" y="2732"/>
                    <a:pt x="1318" y="2673"/>
                    <a:pt x="1335" y="2569"/>
                  </a:cubicBezTo>
                  <a:cubicBezTo>
                    <a:pt x="1355" y="2372"/>
                    <a:pt x="1514" y="2256"/>
                    <a:pt x="1675" y="2256"/>
                  </a:cubicBezTo>
                  <a:cubicBezTo>
                    <a:pt x="1787" y="2256"/>
                    <a:pt x="1900" y="2312"/>
                    <a:pt x="1969" y="2435"/>
                  </a:cubicBezTo>
                  <a:cubicBezTo>
                    <a:pt x="2102" y="2635"/>
                    <a:pt x="2102" y="2902"/>
                    <a:pt x="1969" y="3102"/>
                  </a:cubicBezTo>
                  <a:cubicBezTo>
                    <a:pt x="1810" y="3319"/>
                    <a:pt x="1583" y="3423"/>
                    <a:pt x="1360" y="3423"/>
                  </a:cubicBezTo>
                  <a:cubicBezTo>
                    <a:pt x="1067" y="3423"/>
                    <a:pt x="781" y="3243"/>
                    <a:pt x="668" y="2902"/>
                  </a:cubicBezTo>
                  <a:cubicBezTo>
                    <a:pt x="201" y="1334"/>
                    <a:pt x="2336" y="834"/>
                    <a:pt x="3370" y="767"/>
                  </a:cubicBezTo>
                  <a:cubicBezTo>
                    <a:pt x="3683" y="737"/>
                    <a:pt x="3994" y="724"/>
                    <a:pt x="4303" y="724"/>
                  </a:cubicBezTo>
                  <a:cubicBezTo>
                    <a:pt x="7098" y="724"/>
                    <a:pt x="9777" y="1838"/>
                    <a:pt x="12510" y="2168"/>
                  </a:cubicBezTo>
                  <a:cubicBezTo>
                    <a:pt x="13066" y="2257"/>
                    <a:pt x="13622" y="2302"/>
                    <a:pt x="14177" y="2302"/>
                  </a:cubicBezTo>
                  <a:cubicBezTo>
                    <a:pt x="14455" y="2302"/>
                    <a:pt x="14733" y="2291"/>
                    <a:pt x="15011" y="2268"/>
                  </a:cubicBezTo>
                  <a:cubicBezTo>
                    <a:pt x="15845" y="2168"/>
                    <a:pt x="16646" y="1968"/>
                    <a:pt x="17413" y="1668"/>
                  </a:cubicBezTo>
                  <a:cubicBezTo>
                    <a:pt x="17634" y="1605"/>
                    <a:pt x="17556" y="1332"/>
                    <a:pt x="17377" y="1332"/>
                  </a:cubicBezTo>
                  <a:cubicBezTo>
                    <a:pt x="17367" y="1332"/>
                    <a:pt x="17357" y="1333"/>
                    <a:pt x="17346" y="1334"/>
                  </a:cubicBezTo>
                  <a:cubicBezTo>
                    <a:pt x="16647" y="1544"/>
                    <a:pt x="15923" y="1628"/>
                    <a:pt x="15192" y="1628"/>
                  </a:cubicBezTo>
                  <a:cubicBezTo>
                    <a:pt x="13831" y="1628"/>
                    <a:pt x="12444" y="1338"/>
                    <a:pt x="11142" y="1034"/>
                  </a:cubicBezTo>
                  <a:cubicBezTo>
                    <a:pt x="9141" y="601"/>
                    <a:pt x="7106" y="100"/>
                    <a:pt x="50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104;p43"/>
            <p:cNvSpPr/>
            <p:nvPr/>
          </p:nvSpPr>
          <p:spPr>
            <a:xfrm>
              <a:off x="5488250" y="2160375"/>
              <a:ext cx="101775" cy="433300"/>
            </a:xfrm>
            <a:custGeom>
              <a:avLst/>
              <a:gdLst/>
              <a:ahLst/>
              <a:cxnLst/>
              <a:rect l="l" t="t" r="r" b="b"/>
              <a:pathLst>
                <a:path w="4071" h="17332" extrusionOk="0">
                  <a:moveTo>
                    <a:pt x="2350" y="1"/>
                  </a:moveTo>
                  <a:cubicBezTo>
                    <a:pt x="1810" y="1"/>
                    <a:pt x="1343" y="311"/>
                    <a:pt x="1001" y="799"/>
                  </a:cubicBezTo>
                  <a:cubicBezTo>
                    <a:pt x="1" y="2200"/>
                    <a:pt x="134" y="4168"/>
                    <a:pt x="334" y="5803"/>
                  </a:cubicBezTo>
                  <a:cubicBezTo>
                    <a:pt x="401" y="6270"/>
                    <a:pt x="534" y="6670"/>
                    <a:pt x="635" y="7137"/>
                  </a:cubicBezTo>
                  <a:cubicBezTo>
                    <a:pt x="735" y="7604"/>
                    <a:pt x="735" y="8104"/>
                    <a:pt x="868" y="8538"/>
                  </a:cubicBezTo>
                  <a:cubicBezTo>
                    <a:pt x="1168" y="9472"/>
                    <a:pt x="1402" y="10439"/>
                    <a:pt x="1669" y="11340"/>
                  </a:cubicBezTo>
                  <a:cubicBezTo>
                    <a:pt x="2169" y="13208"/>
                    <a:pt x="2336" y="15143"/>
                    <a:pt x="1869" y="17044"/>
                  </a:cubicBezTo>
                  <a:cubicBezTo>
                    <a:pt x="1847" y="17215"/>
                    <a:pt x="1977" y="17331"/>
                    <a:pt x="2090" y="17331"/>
                  </a:cubicBezTo>
                  <a:cubicBezTo>
                    <a:pt x="2153" y="17331"/>
                    <a:pt x="2212" y="17295"/>
                    <a:pt x="2236" y="17211"/>
                  </a:cubicBezTo>
                  <a:cubicBezTo>
                    <a:pt x="2970" y="15810"/>
                    <a:pt x="2903" y="14209"/>
                    <a:pt x="2636" y="12707"/>
                  </a:cubicBezTo>
                  <a:cubicBezTo>
                    <a:pt x="2369" y="11306"/>
                    <a:pt x="1835" y="9972"/>
                    <a:pt x="1402" y="8605"/>
                  </a:cubicBezTo>
                  <a:cubicBezTo>
                    <a:pt x="1335" y="8204"/>
                    <a:pt x="1168" y="7937"/>
                    <a:pt x="1035" y="7604"/>
                  </a:cubicBezTo>
                  <a:cubicBezTo>
                    <a:pt x="901" y="7270"/>
                    <a:pt x="835" y="6837"/>
                    <a:pt x="735" y="6470"/>
                  </a:cubicBezTo>
                  <a:cubicBezTo>
                    <a:pt x="635" y="5769"/>
                    <a:pt x="635" y="5035"/>
                    <a:pt x="668" y="4301"/>
                  </a:cubicBezTo>
                  <a:cubicBezTo>
                    <a:pt x="701" y="3634"/>
                    <a:pt x="835" y="2967"/>
                    <a:pt x="1035" y="2300"/>
                  </a:cubicBezTo>
                  <a:cubicBezTo>
                    <a:pt x="1235" y="1766"/>
                    <a:pt x="1502" y="932"/>
                    <a:pt x="2136" y="766"/>
                  </a:cubicBezTo>
                  <a:cubicBezTo>
                    <a:pt x="2197" y="746"/>
                    <a:pt x="2263" y="737"/>
                    <a:pt x="2330" y="737"/>
                  </a:cubicBezTo>
                  <a:cubicBezTo>
                    <a:pt x="2846" y="737"/>
                    <a:pt x="3461" y="1268"/>
                    <a:pt x="3136" y="1800"/>
                  </a:cubicBezTo>
                  <a:cubicBezTo>
                    <a:pt x="3036" y="1951"/>
                    <a:pt x="2899" y="2010"/>
                    <a:pt x="2769" y="2010"/>
                  </a:cubicBezTo>
                  <a:cubicBezTo>
                    <a:pt x="2469" y="2010"/>
                    <a:pt x="2210" y="1689"/>
                    <a:pt x="2536" y="1433"/>
                  </a:cubicBezTo>
                  <a:cubicBezTo>
                    <a:pt x="2799" y="1222"/>
                    <a:pt x="2563" y="886"/>
                    <a:pt x="2288" y="886"/>
                  </a:cubicBezTo>
                  <a:cubicBezTo>
                    <a:pt x="2215" y="886"/>
                    <a:pt x="2139" y="910"/>
                    <a:pt x="2069" y="966"/>
                  </a:cubicBezTo>
                  <a:cubicBezTo>
                    <a:pt x="1535" y="1333"/>
                    <a:pt x="1735" y="2267"/>
                    <a:pt x="2236" y="2600"/>
                  </a:cubicBezTo>
                  <a:cubicBezTo>
                    <a:pt x="2397" y="2705"/>
                    <a:pt x="2568" y="2752"/>
                    <a:pt x="2738" y="2752"/>
                  </a:cubicBezTo>
                  <a:cubicBezTo>
                    <a:pt x="3267" y="2752"/>
                    <a:pt x="3777" y="2297"/>
                    <a:pt x="3904" y="1766"/>
                  </a:cubicBezTo>
                  <a:cubicBezTo>
                    <a:pt x="4070" y="1099"/>
                    <a:pt x="3570" y="365"/>
                    <a:pt x="2970" y="132"/>
                  </a:cubicBezTo>
                  <a:cubicBezTo>
                    <a:pt x="2755" y="42"/>
                    <a:pt x="2548" y="1"/>
                    <a:pt x="23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105;p43"/>
            <p:cNvSpPr/>
            <p:nvPr/>
          </p:nvSpPr>
          <p:spPr>
            <a:xfrm>
              <a:off x="5195550" y="2469450"/>
              <a:ext cx="316925" cy="123700"/>
            </a:xfrm>
            <a:custGeom>
              <a:avLst/>
              <a:gdLst/>
              <a:ahLst/>
              <a:cxnLst/>
              <a:rect l="l" t="t" r="r" b="b"/>
              <a:pathLst>
                <a:path w="12677" h="4948" extrusionOk="0">
                  <a:moveTo>
                    <a:pt x="2425" y="1"/>
                  </a:moveTo>
                  <a:cubicBezTo>
                    <a:pt x="1529" y="1"/>
                    <a:pt x="681" y="298"/>
                    <a:pt x="267" y="1145"/>
                  </a:cubicBezTo>
                  <a:cubicBezTo>
                    <a:pt x="0" y="1779"/>
                    <a:pt x="67" y="2446"/>
                    <a:pt x="601" y="2913"/>
                  </a:cubicBezTo>
                  <a:cubicBezTo>
                    <a:pt x="908" y="3159"/>
                    <a:pt x="1316" y="3317"/>
                    <a:pt x="1709" y="3317"/>
                  </a:cubicBezTo>
                  <a:cubicBezTo>
                    <a:pt x="1956" y="3317"/>
                    <a:pt x="2196" y="3255"/>
                    <a:pt x="2402" y="3113"/>
                  </a:cubicBezTo>
                  <a:cubicBezTo>
                    <a:pt x="2902" y="2780"/>
                    <a:pt x="3203" y="1979"/>
                    <a:pt x="2702" y="1479"/>
                  </a:cubicBezTo>
                  <a:cubicBezTo>
                    <a:pt x="2509" y="1300"/>
                    <a:pt x="2256" y="1208"/>
                    <a:pt x="2011" y="1208"/>
                  </a:cubicBezTo>
                  <a:cubicBezTo>
                    <a:pt x="1707" y="1208"/>
                    <a:pt x="1416" y="1350"/>
                    <a:pt x="1268" y="1645"/>
                  </a:cubicBezTo>
                  <a:cubicBezTo>
                    <a:pt x="1153" y="1876"/>
                    <a:pt x="1357" y="2091"/>
                    <a:pt x="1548" y="2091"/>
                  </a:cubicBezTo>
                  <a:cubicBezTo>
                    <a:pt x="1634" y="2091"/>
                    <a:pt x="1717" y="2048"/>
                    <a:pt x="1768" y="1946"/>
                  </a:cubicBezTo>
                  <a:cubicBezTo>
                    <a:pt x="1816" y="1850"/>
                    <a:pt x="1889" y="1810"/>
                    <a:pt x="1963" y="1810"/>
                  </a:cubicBezTo>
                  <a:cubicBezTo>
                    <a:pt x="2097" y="1810"/>
                    <a:pt x="2235" y="1941"/>
                    <a:pt x="2235" y="2112"/>
                  </a:cubicBezTo>
                  <a:cubicBezTo>
                    <a:pt x="2235" y="2446"/>
                    <a:pt x="1902" y="2613"/>
                    <a:pt x="1668" y="2613"/>
                  </a:cubicBezTo>
                  <a:cubicBezTo>
                    <a:pt x="1368" y="2613"/>
                    <a:pt x="1001" y="2413"/>
                    <a:pt x="834" y="2146"/>
                  </a:cubicBezTo>
                  <a:cubicBezTo>
                    <a:pt x="601" y="1812"/>
                    <a:pt x="834" y="1379"/>
                    <a:pt x="1068" y="1145"/>
                  </a:cubicBezTo>
                  <a:cubicBezTo>
                    <a:pt x="1440" y="748"/>
                    <a:pt x="1941" y="600"/>
                    <a:pt x="2479" y="600"/>
                  </a:cubicBezTo>
                  <a:cubicBezTo>
                    <a:pt x="3387" y="600"/>
                    <a:pt x="4400" y="1022"/>
                    <a:pt x="5071" y="1379"/>
                  </a:cubicBezTo>
                  <a:cubicBezTo>
                    <a:pt x="7439" y="2646"/>
                    <a:pt x="9440" y="4948"/>
                    <a:pt x="12343" y="4948"/>
                  </a:cubicBezTo>
                  <a:cubicBezTo>
                    <a:pt x="12676" y="4948"/>
                    <a:pt x="12676" y="4481"/>
                    <a:pt x="12343" y="4447"/>
                  </a:cubicBezTo>
                  <a:cubicBezTo>
                    <a:pt x="9074" y="4347"/>
                    <a:pt x="7005" y="1178"/>
                    <a:pt x="4037" y="278"/>
                  </a:cubicBezTo>
                  <a:cubicBezTo>
                    <a:pt x="3542" y="113"/>
                    <a:pt x="2974" y="1"/>
                    <a:pt x="2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106;p43"/>
            <p:cNvSpPr/>
            <p:nvPr/>
          </p:nvSpPr>
          <p:spPr>
            <a:xfrm>
              <a:off x="5399850" y="2273800"/>
              <a:ext cx="130950" cy="307475"/>
            </a:xfrm>
            <a:custGeom>
              <a:avLst/>
              <a:gdLst/>
              <a:ahLst/>
              <a:cxnLst/>
              <a:rect l="l" t="t" r="r" b="b"/>
              <a:pathLst>
                <a:path w="5238" h="12299" extrusionOk="0">
                  <a:moveTo>
                    <a:pt x="2144" y="0"/>
                  </a:moveTo>
                  <a:cubicBezTo>
                    <a:pt x="1737" y="0"/>
                    <a:pt x="1331" y="169"/>
                    <a:pt x="1035" y="465"/>
                  </a:cubicBezTo>
                  <a:cubicBezTo>
                    <a:pt x="1" y="1499"/>
                    <a:pt x="535" y="3134"/>
                    <a:pt x="1102" y="4268"/>
                  </a:cubicBezTo>
                  <a:cubicBezTo>
                    <a:pt x="1869" y="5502"/>
                    <a:pt x="2870" y="6569"/>
                    <a:pt x="3637" y="7770"/>
                  </a:cubicBezTo>
                  <a:cubicBezTo>
                    <a:pt x="4471" y="9071"/>
                    <a:pt x="5038" y="10639"/>
                    <a:pt x="4638" y="12173"/>
                  </a:cubicBezTo>
                  <a:cubicBezTo>
                    <a:pt x="4638" y="12254"/>
                    <a:pt x="4699" y="12298"/>
                    <a:pt x="4762" y="12298"/>
                  </a:cubicBezTo>
                  <a:cubicBezTo>
                    <a:pt x="4803" y="12298"/>
                    <a:pt x="4845" y="12280"/>
                    <a:pt x="4871" y="12240"/>
                  </a:cubicBezTo>
                  <a:cubicBezTo>
                    <a:pt x="5238" y="11106"/>
                    <a:pt x="5138" y="9938"/>
                    <a:pt x="4771" y="8838"/>
                  </a:cubicBezTo>
                  <a:cubicBezTo>
                    <a:pt x="4404" y="7837"/>
                    <a:pt x="3870" y="6970"/>
                    <a:pt x="3270" y="6102"/>
                  </a:cubicBezTo>
                  <a:cubicBezTo>
                    <a:pt x="2703" y="5268"/>
                    <a:pt x="1969" y="4434"/>
                    <a:pt x="1535" y="3467"/>
                  </a:cubicBezTo>
                  <a:cubicBezTo>
                    <a:pt x="1135" y="2667"/>
                    <a:pt x="735" y="1232"/>
                    <a:pt x="1769" y="732"/>
                  </a:cubicBezTo>
                  <a:cubicBezTo>
                    <a:pt x="1877" y="682"/>
                    <a:pt x="2010" y="656"/>
                    <a:pt x="2144" y="656"/>
                  </a:cubicBezTo>
                  <a:cubicBezTo>
                    <a:pt x="2464" y="656"/>
                    <a:pt x="2799" y="803"/>
                    <a:pt x="2870" y="1132"/>
                  </a:cubicBezTo>
                  <a:cubicBezTo>
                    <a:pt x="2903" y="1332"/>
                    <a:pt x="2836" y="1566"/>
                    <a:pt x="2703" y="1666"/>
                  </a:cubicBezTo>
                  <a:cubicBezTo>
                    <a:pt x="2628" y="1731"/>
                    <a:pt x="2534" y="1760"/>
                    <a:pt x="2445" y="1760"/>
                  </a:cubicBezTo>
                  <a:cubicBezTo>
                    <a:pt x="2215" y="1760"/>
                    <a:pt x="2011" y="1572"/>
                    <a:pt x="2202" y="1332"/>
                  </a:cubicBezTo>
                  <a:cubicBezTo>
                    <a:pt x="2347" y="1164"/>
                    <a:pt x="2179" y="961"/>
                    <a:pt x="1986" y="961"/>
                  </a:cubicBezTo>
                  <a:cubicBezTo>
                    <a:pt x="1912" y="961"/>
                    <a:pt x="1834" y="991"/>
                    <a:pt x="1769" y="1065"/>
                  </a:cubicBezTo>
                  <a:cubicBezTo>
                    <a:pt x="1335" y="1599"/>
                    <a:pt x="1836" y="2300"/>
                    <a:pt x="2436" y="2300"/>
                  </a:cubicBezTo>
                  <a:cubicBezTo>
                    <a:pt x="3036" y="2300"/>
                    <a:pt x="3403" y="1766"/>
                    <a:pt x="3403" y="1232"/>
                  </a:cubicBezTo>
                  <a:cubicBezTo>
                    <a:pt x="3403" y="665"/>
                    <a:pt x="3070" y="231"/>
                    <a:pt x="2569" y="65"/>
                  </a:cubicBezTo>
                  <a:cubicBezTo>
                    <a:pt x="2431" y="21"/>
                    <a:pt x="2287" y="0"/>
                    <a:pt x="2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107;p43"/>
            <p:cNvSpPr/>
            <p:nvPr/>
          </p:nvSpPr>
          <p:spPr>
            <a:xfrm>
              <a:off x="5509075" y="2565200"/>
              <a:ext cx="105975" cy="117600"/>
            </a:xfrm>
            <a:custGeom>
              <a:avLst/>
              <a:gdLst/>
              <a:ahLst/>
              <a:cxnLst/>
              <a:rect l="l" t="t" r="r" b="b"/>
              <a:pathLst>
                <a:path w="4239" h="4704" extrusionOk="0">
                  <a:moveTo>
                    <a:pt x="1436" y="1618"/>
                  </a:moveTo>
                  <a:lnTo>
                    <a:pt x="1436" y="1618"/>
                  </a:lnTo>
                  <a:cubicBezTo>
                    <a:pt x="1836" y="1785"/>
                    <a:pt x="2203" y="2018"/>
                    <a:pt x="2470" y="2285"/>
                  </a:cubicBezTo>
                  <a:cubicBezTo>
                    <a:pt x="2737" y="2552"/>
                    <a:pt x="2970" y="2919"/>
                    <a:pt x="3171" y="3253"/>
                  </a:cubicBezTo>
                  <a:cubicBezTo>
                    <a:pt x="3304" y="3453"/>
                    <a:pt x="3538" y="3753"/>
                    <a:pt x="3538" y="4020"/>
                  </a:cubicBezTo>
                  <a:cubicBezTo>
                    <a:pt x="2870" y="3686"/>
                    <a:pt x="2203" y="3186"/>
                    <a:pt x="1736" y="2585"/>
                  </a:cubicBezTo>
                  <a:cubicBezTo>
                    <a:pt x="1536" y="2285"/>
                    <a:pt x="1403" y="1952"/>
                    <a:pt x="1436" y="1618"/>
                  </a:cubicBezTo>
                  <a:close/>
                  <a:moveTo>
                    <a:pt x="1436" y="0"/>
                  </a:moveTo>
                  <a:cubicBezTo>
                    <a:pt x="1328" y="0"/>
                    <a:pt x="1219" y="50"/>
                    <a:pt x="1203" y="150"/>
                  </a:cubicBezTo>
                  <a:cubicBezTo>
                    <a:pt x="1169" y="484"/>
                    <a:pt x="1036" y="784"/>
                    <a:pt x="969" y="1118"/>
                  </a:cubicBezTo>
                  <a:cubicBezTo>
                    <a:pt x="702" y="1151"/>
                    <a:pt x="402" y="1184"/>
                    <a:pt x="168" y="1351"/>
                  </a:cubicBezTo>
                  <a:cubicBezTo>
                    <a:pt x="1" y="1463"/>
                    <a:pt x="91" y="1716"/>
                    <a:pt x="262" y="1716"/>
                  </a:cubicBezTo>
                  <a:cubicBezTo>
                    <a:pt x="295" y="1716"/>
                    <a:pt x="331" y="1706"/>
                    <a:pt x="369" y="1685"/>
                  </a:cubicBezTo>
                  <a:cubicBezTo>
                    <a:pt x="535" y="1618"/>
                    <a:pt x="702" y="1585"/>
                    <a:pt x="869" y="1585"/>
                  </a:cubicBezTo>
                  <a:cubicBezTo>
                    <a:pt x="836" y="2018"/>
                    <a:pt x="1002" y="2485"/>
                    <a:pt x="1303" y="2852"/>
                  </a:cubicBezTo>
                  <a:cubicBezTo>
                    <a:pt x="1836" y="3653"/>
                    <a:pt x="2704" y="4253"/>
                    <a:pt x="3571" y="4654"/>
                  </a:cubicBezTo>
                  <a:cubicBezTo>
                    <a:pt x="3617" y="4689"/>
                    <a:pt x="3668" y="4703"/>
                    <a:pt x="3717" y="4703"/>
                  </a:cubicBezTo>
                  <a:cubicBezTo>
                    <a:pt x="3808" y="4703"/>
                    <a:pt x="3894" y="4652"/>
                    <a:pt x="3938" y="4587"/>
                  </a:cubicBezTo>
                  <a:cubicBezTo>
                    <a:pt x="4238" y="4120"/>
                    <a:pt x="4005" y="3620"/>
                    <a:pt x="3738" y="3186"/>
                  </a:cubicBezTo>
                  <a:cubicBezTo>
                    <a:pt x="3504" y="2752"/>
                    <a:pt x="3204" y="2285"/>
                    <a:pt x="2837" y="1918"/>
                  </a:cubicBezTo>
                  <a:cubicBezTo>
                    <a:pt x="2503" y="1585"/>
                    <a:pt x="2036" y="1285"/>
                    <a:pt x="1536" y="1151"/>
                  </a:cubicBezTo>
                  <a:cubicBezTo>
                    <a:pt x="1603" y="818"/>
                    <a:pt x="1736" y="517"/>
                    <a:pt x="1670" y="150"/>
                  </a:cubicBezTo>
                  <a:cubicBezTo>
                    <a:pt x="1653" y="50"/>
                    <a:pt x="1544" y="0"/>
                    <a:pt x="1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108;p43"/>
            <p:cNvSpPr/>
            <p:nvPr/>
          </p:nvSpPr>
          <p:spPr>
            <a:xfrm>
              <a:off x="5185550" y="2583450"/>
              <a:ext cx="115925" cy="72500"/>
            </a:xfrm>
            <a:custGeom>
              <a:avLst/>
              <a:gdLst/>
              <a:ahLst/>
              <a:cxnLst/>
              <a:rect l="l" t="t" r="r" b="b"/>
              <a:pathLst>
                <a:path w="4637" h="2900" extrusionOk="0">
                  <a:moveTo>
                    <a:pt x="3403" y="421"/>
                  </a:moveTo>
                  <a:lnTo>
                    <a:pt x="3403" y="421"/>
                  </a:lnTo>
                  <a:cubicBezTo>
                    <a:pt x="3269" y="721"/>
                    <a:pt x="3169" y="955"/>
                    <a:pt x="3002" y="1255"/>
                  </a:cubicBezTo>
                  <a:cubicBezTo>
                    <a:pt x="2835" y="1555"/>
                    <a:pt x="2602" y="1855"/>
                    <a:pt x="2302" y="2056"/>
                  </a:cubicBezTo>
                  <a:cubicBezTo>
                    <a:pt x="2002" y="2256"/>
                    <a:pt x="1635" y="2423"/>
                    <a:pt x="1268" y="2456"/>
                  </a:cubicBezTo>
                  <a:cubicBezTo>
                    <a:pt x="1167" y="2481"/>
                    <a:pt x="1018" y="2506"/>
                    <a:pt x="878" y="2506"/>
                  </a:cubicBezTo>
                  <a:cubicBezTo>
                    <a:pt x="647" y="2506"/>
                    <a:pt x="438" y="2438"/>
                    <a:pt x="500" y="2189"/>
                  </a:cubicBezTo>
                  <a:cubicBezTo>
                    <a:pt x="601" y="1855"/>
                    <a:pt x="934" y="1589"/>
                    <a:pt x="1168" y="1388"/>
                  </a:cubicBezTo>
                  <a:cubicBezTo>
                    <a:pt x="1468" y="1188"/>
                    <a:pt x="1801" y="955"/>
                    <a:pt x="2168" y="855"/>
                  </a:cubicBezTo>
                  <a:cubicBezTo>
                    <a:pt x="2569" y="688"/>
                    <a:pt x="2969" y="521"/>
                    <a:pt x="3403" y="421"/>
                  </a:cubicBezTo>
                  <a:close/>
                  <a:moveTo>
                    <a:pt x="3833" y="0"/>
                  </a:moveTo>
                  <a:cubicBezTo>
                    <a:pt x="3313" y="0"/>
                    <a:pt x="2791" y="145"/>
                    <a:pt x="2302" y="354"/>
                  </a:cubicBezTo>
                  <a:cubicBezTo>
                    <a:pt x="1935" y="521"/>
                    <a:pt x="1601" y="688"/>
                    <a:pt x="1268" y="888"/>
                  </a:cubicBezTo>
                  <a:cubicBezTo>
                    <a:pt x="967" y="1055"/>
                    <a:pt x="667" y="1222"/>
                    <a:pt x="467" y="1455"/>
                  </a:cubicBezTo>
                  <a:cubicBezTo>
                    <a:pt x="267" y="1722"/>
                    <a:pt x="0" y="2056"/>
                    <a:pt x="67" y="2389"/>
                  </a:cubicBezTo>
                  <a:cubicBezTo>
                    <a:pt x="100" y="2723"/>
                    <a:pt x="400" y="2856"/>
                    <a:pt x="667" y="2890"/>
                  </a:cubicBezTo>
                  <a:cubicBezTo>
                    <a:pt x="743" y="2896"/>
                    <a:pt x="819" y="2900"/>
                    <a:pt x="894" y="2900"/>
                  </a:cubicBezTo>
                  <a:cubicBezTo>
                    <a:pt x="1550" y="2900"/>
                    <a:pt x="2190" y="2648"/>
                    <a:pt x="2669" y="2289"/>
                  </a:cubicBezTo>
                  <a:cubicBezTo>
                    <a:pt x="3302" y="1855"/>
                    <a:pt x="3769" y="1088"/>
                    <a:pt x="3836" y="354"/>
                  </a:cubicBezTo>
                  <a:cubicBezTo>
                    <a:pt x="3992" y="354"/>
                    <a:pt x="4133" y="325"/>
                    <a:pt x="4269" y="325"/>
                  </a:cubicBezTo>
                  <a:cubicBezTo>
                    <a:pt x="4337" y="325"/>
                    <a:pt x="4403" y="332"/>
                    <a:pt x="4470" y="354"/>
                  </a:cubicBezTo>
                  <a:cubicBezTo>
                    <a:pt x="4603" y="354"/>
                    <a:pt x="4637" y="121"/>
                    <a:pt x="4503" y="88"/>
                  </a:cubicBezTo>
                  <a:cubicBezTo>
                    <a:pt x="4282" y="27"/>
                    <a:pt x="4058" y="0"/>
                    <a:pt x="3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109;p43"/>
            <p:cNvSpPr/>
            <p:nvPr/>
          </p:nvSpPr>
          <p:spPr>
            <a:xfrm>
              <a:off x="5279775" y="2597250"/>
              <a:ext cx="103125" cy="83475"/>
            </a:xfrm>
            <a:custGeom>
              <a:avLst/>
              <a:gdLst/>
              <a:ahLst/>
              <a:cxnLst/>
              <a:rect l="l" t="t" r="r" b="b"/>
              <a:pathLst>
                <a:path w="4125" h="3339" extrusionOk="0">
                  <a:moveTo>
                    <a:pt x="3336" y="503"/>
                  </a:moveTo>
                  <a:lnTo>
                    <a:pt x="3336" y="503"/>
                  </a:lnTo>
                  <a:cubicBezTo>
                    <a:pt x="3236" y="1003"/>
                    <a:pt x="2903" y="1470"/>
                    <a:pt x="2636" y="1804"/>
                  </a:cubicBezTo>
                  <a:cubicBezTo>
                    <a:pt x="2302" y="2204"/>
                    <a:pt x="1802" y="2638"/>
                    <a:pt x="1301" y="2805"/>
                  </a:cubicBezTo>
                  <a:cubicBezTo>
                    <a:pt x="1178" y="2840"/>
                    <a:pt x="1018" y="2884"/>
                    <a:pt x="870" y="2884"/>
                  </a:cubicBezTo>
                  <a:cubicBezTo>
                    <a:pt x="737" y="2884"/>
                    <a:pt x="613" y="2848"/>
                    <a:pt x="534" y="2738"/>
                  </a:cubicBezTo>
                  <a:cubicBezTo>
                    <a:pt x="367" y="2538"/>
                    <a:pt x="568" y="2237"/>
                    <a:pt x="701" y="2071"/>
                  </a:cubicBezTo>
                  <a:cubicBezTo>
                    <a:pt x="1035" y="1670"/>
                    <a:pt x="1568" y="1337"/>
                    <a:pt x="2035" y="1037"/>
                  </a:cubicBezTo>
                  <a:cubicBezTo>
                    <a:pt x="2469" y="836"/>
                    <a:pt x="2869" y="670"/>
                    <a:pt x="3336" y="503"/>
                  </a:cubicBezTo>
                  <a:close/>
                  <a:moveTo>
                    <a:pt x="3774" y="0"/>
                  </a:moveTo>
                  <a:cubicBezTo>
                    <a:pt x="3761" y="0"/>
                    <a:pt x="3749" y="1"/>
                    <a:pt x="3736" y="3"/>
                  </a:cubicBezTo>
                  <a:cubicBezTo>
                    <a:pt x="3036" y="136"/>
                    <a:pt x="2369" y="336"/>
                    <a:pt x="1735" y="703"/>
                  </a:cubicBezTo>
                  <a:cubicBezTo>
                    <a:pt x="1468" y="870"/>
                    <a:pt x="1168" y="1070"/>
                    <a:pt x="868" y="1303"/>
                  </a:cubicBezTo>
                  <a:cubicBezTo>
                    <a:pt x="601" y="1504"/>
                    <a:pt x="367" y="1704"/>
                    <a:pt x="201" y="2004"/>
                  </a:cubicBezTo>
                  <a:cubicBezTo>
                    <a:pt x="34" y="2237"/>
                    <a:pt x="0" y="2638"/>
                    <a:pt x="134" y="2905"/>
                  </a:cubicBezTo>
                  <a:cubicBezTo>
                    <a:pt x="267" y="3205"/>
                    <a:pt x="668" y="3338"/>
                    <a:pt x="1001" y="3338"/>
                  </a:cubicBezTo>
                  <a:cubicBezTo>
                    <a:pt x="1702" y="3305"/>
                    <a:pt x="2335" y="2838"/>
                    <a:pt x="2836" y="2371"/>
                  </a:cubicBezTo>
                  <a:cubicBezTo>
                    <a:pt x="3103" y="2104"/>
                    <a:pt x="3336" y="1770"/>
                    <a:pt x="3536" y="1504"/>
                  </a:cubicBezTo>
                  <a:cubicBezTo>
                    <a:pt x="3736" y="1170"/>
                    <a:pt x="4003" y="736"/>
                    <a:pt x="3870" y="369"/>
                  </a:cubicBezTo>
                  <a:cubicBezTo>
                    <a:pt x="4124" y="306"/>
                    <a:pt x="4015" y="0"/>
                    <a:pt x="37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110;p43"/>
            <p:cNvSpPr/>
            <p:nvPr/>
          </p:nvSpPr>
          <p:spPr>
            <a:xfrm>
              <a:off x="5381525" y="2609050"/>
              <a:ext cx="62550" cy="91800"/>
            </a:xfrm>
            <a:custGeom>
              <a:avLst/>
              <a:gdLst/>
              <a:ahLst/>
              <a:cxnLst/>
              <a:rect l="l" t="t" r="r" b="b"/>
              <a:pathLst>
                <a:path w="2502" h="3672" extrusionOk="0">
                  <a:moveTo>
                    <a:pt x="1768" y="665"/>
                  </a:moveTo>
                  <a:cubicBezTo>
                    <a:pt x="1801" y="831"/>
                    <a:pt x="1801" y="998"/>
                    <a:pt x="1835" y="1165"/>
                  </a:cubicBezTo>
                  <a:cubicBezTo>
                    <a:pt x="1935" y="1399"/>
                    <a:pt x="1935" y="1665"/>
                    <a:pt x="1901" y="1899"/>
                  </a:cubicBezTo>
                  <a:cubicBezTo>
                    <a:pt x="1835" y="2333"/>
                    <a:pt x="1668" y="2766"/>
                    <a:pt x="1301" y="3033"/>
                  </a:cubicBezTo>
                  <a:cubicBezTo>
                    <a:pt x="1134" y="3100"/>
                    <a:pt x="967" y="3200"/>
                    <a:pt x="767" y="3200"/>
                  </a:cubicBezTo>
                  <a:cubicBezTo>
                    <a:pt x="667" y="3200"/>
                    <a:pt x="567" y="3166"/>
                    <a:pt x="500" y="3100"/>
                  </a:cubicBezTo>
                  <a:cubicBezTo>
                    <a:pt x="434" y="3033"/>
                    <a:pt x="467" y="2900"/>
                    <a:pt x="467" y="2833"/>
                  </a:cubicBezTo>
                  <a:cubicBezTo>
                    <a:pt x="500" y="2333"/>
                    <a:pt x="767" y="1866"/>
                    <a:pt x="1001" y="1499"/>
                  </a:cubicBezTo>
                  <a:cubicBezTo>
                    <a:pt x="1234" y="1198"/>
                    <a:pt x="1501" y="898"/>
                    <a:pt x="1768" y="665"/>
                  </a:cubicBezTo>
                  <a:close/>
                  <a:moveTo>
                    <a:pt x="2248" y="0"/>
                  </a:moveTo>
                  <a:cubicBezTo>
                    <a:pt x="2224" y="0"/>
                    <a:pt x="2197" y="10"/>
                    <a:pt x="2168" y="31"/>
                  </a:cubicBezTo>
                  <a:lnTo>
                    <a:pt x="2135" y="64"/>
                  </a:lnTo>
                  <a:cubicBezTo>
                    <a:pt x="1968" y="64"/>
                    <a:pt x="1801" y="164"/>
                    <a:pt x="1801" y="331"/>
                  </a:cubicBezTo>
                  <a:cubicBezTo>
                    <a:pt x="967" y="932"/>
                    <a:pt x="167" y="1765"/>
                    <a:pt x="67" y="2866"/>
                  </a:cubicBezTo>
                  <a:cubicBezTo>
                    <a:pt x="0" y="3200"/>
                    <a:pt x="133" y="3433"/>
                    <a:pt x="467" y="3567"/>
                  </a:cubicBezTo>
                  <a:cubicBezTo>
                    <a:pt x="610" y="3638"/>
                    <a:pt x="753" y="3671"/>
                    <a:pt x="896" y="3671"/>
                  </a:cubicBezTo>
                  <a:cubicBezTo>
                    <a:pt x="1020" y="3671"/>
                    <a:pt x="1144" y="3647"/>
                    <a:pt x="1268" y="3600"/>
                  </a:cubicBezTo>
                  <a:cubicBezTo>
                    <a:pt x="1835" y="3433"/>
                    <a:pt x="2235" y="2933"/>
                    <a:pt x="2368" y="2399"/>
                  </a:cubicBezTo>
                  <a:cubicBezTo>
                    <a:pt x="2502" y="2066"/>
                    <a:pt x="2502" y="1699"/>
                    <a:pt x="2502" y="1365"/>
                  </a:cubicBezTo>
                  <a:cubicBezTo>
                    <a:pt x="2502" y="965"/>
                    <a:pt x="2468" y="565"/>
                    <a:pt x="2335" y="231"/>
                  </a:cubicBezTo>
                  <a:cubicBezTo>
                    <a:pt x="2388" y="126"/>
                    <a:pt x="2337" y="0"/>
                    <a:pt x="2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111;p43"/>
            <p:cNvSpPr/>
            <p:nvPr/>
          </p:nvSpPr>
          <p:spPr>
            <a:xfrm>
              <a:off x="5454900" y="2598075"/>
              <a:ext cx="63100" cy="108300"/>
            </a:xfrm>
            <a:custGeom>
              <a:avLst/>
              <a:gdLst/>
              <a:ahLst/>
              <a:cxnLst/>
              <a:rect l="l" t="t" r="r" b="b"/>
              <a:pathLst>
                <a:path w="2524" h="4332" extrusionOk="0">
                  <a:moveTo>
                    <a:pt x="1835" y="637"/>
                  </a:moveTo>
                  <a:lnTo>
                    <a:pt x="1835" y="703"/>
                  </a:lnTo>
                  <a:cubicBezTo>
                    <a:pt x="1835" y="1004"/>
                    <a:pt x="1835" y="1204"/>
                    <a:pt x="1802" y="1371"/>
                  </a:cubicBezTo>
                  <a:cubicBezTo>
                    <a:pt x="1735" y="1704"/>
                    <a:pt x="1702" y="2071"/>
                    <a:pt x="1635" y="2438"/>
                  </a:cubicBezTo>
                  <a:cubicBezTo>
                    <a:pt x="1535" y="2772"/>
                    <a:pt x="1401" y="3038"/>
                    <a:pt x="1201" y="3339"/>
                  </a:cubicBezTo>
                  <a:cubicBezTo>
                    <a:pt x="1145" y="3451"/>
                    <a:pt x="922" y="3850"/>
                    <a:pt x="693" y="3850"/>
                  </a:cubicBezTo>
                  <a:cubicBezTo>
                    <a:pt x="651" y="3850"/>
                    <a:pt x="609" y="3837"/>
                    <a:pt x="568" y="3806"/>
                  </a:cubicBezTo>
                  <a:cubicBezTo>
                    <a:pt x="501" y="3706"/>
                    <a:pt x="568" y="3472"/>
                    <a:pt x="568" y="3339"/>
                  </a:cubicBezTo>
                  <a:cubicBezTo>
                    <a:pt x="634" y="3172"/>
                    <a:pt x="668" y="3005"/>
                    <a:pt x="701" y="2805"/>
                  </a:cubicBezTo>
                  <a:cubicBezTo>
                    <a:pt x="801" y="2471"/>
                    <a:pt x="968" y="2171"/>
                    <a:pt x="1135" y="1838"/>
                  </a:cubicBezTo>
                  <a:lnTo>
                    <a:pt x="1635" y="970"/>
                  </a:lnTo>
                  <a:cubicBezTo>
                    <a:pt x="1702" y="837"/>
                    <a:pt x="1735" y="737"/>
                    <a:pt x="1835" y="637"/>
                  </a:cubicBezTo>
                  <a:close/>
                  <a:moveTo>
                    <a:pt x="2242" y="0"/>
                  </a:moveTo>
                  <a:cubicBezTo>
                    <a:pt x="2229" y="0"/>
                    <a:pt x="2216" y="1"/>
                    <a:pt x="2202" y="3"/>
                  </a:cubicBezTo>
                  <a:cubicBezTo>
                    <a:pt x="1902" y="103"/>
                    <a:pt x="1702" y="270"/>
                    <a:pt x="1535" y="470"/>
                  </a:cubicBezTo>
                  <a:cubicBezTo>
                    <a:pt x="1335" y="703"/>
                    <a:pt x="1101" y="1004"/>
                    <a:pt x="968" y="1304"/>
                  </a:cubicBezTo>
                  <a:cubicBezTo>
                    <a:pt x="568" y="1871"/>
                    <a:pt x="267" y="2505"/>
                    <a:pt x="134" y="3172"/>
                  </a:cubicBezTo>
                  <a:cubicBezTo>
                    <a:pt x="67" y="3472"/>
                    <a:pt x="0" y="3839"/>
                    <a:pt x="167" y="4106"/>
                  </a:cubicBezTo>
                  <a:cubicBezTo>
                    <a:pt x="292" y="4256"/>
                    <a:pt x="493" y="4331"/>
                    <a:pt x="683" y="4331"/>
                  </a:cubicBezTo>
                  <a:cubicBezTo>
                    <a:pt x="747" y="4331"/>
                    <a:pt x="809" y="4323"/>
                    <a:pt x="868" y="4306"/>
                  </a:cubicBezTo>
                  <a:cubicBezTo>
                    <a:pt x="1168" y="4173"/>
                    <a:pt x="1368" y="3872"/>
                    <a:pt x="1568" y="3639"/>
                  </a:cubicBezTo>
                  <a:cubicBezTo>
                    <a:pt x="1735" y="3339"/>
                    <a:pt x="1902" y="3038"/>
                    <a:pt x="2035" y="2705"/>
                  </a:cubicBezTo>
                  <a:cubicBezTo>
                    <a:pt x="2169" y="2338"/>
                    <a:pt x="2235" y="1938"/>
                    <a:pt x="2335" y="1537"/>
                  </a:cubicBezTo>
                  <a:lnTo>
                    <a:pt x="2469" y="937"/>
                  </a:lnTo>
                  <a:cubicBezTo>
                    <a:pt x="2502" y="703"/>
                    <a:pt x="2502" y="503"/>
                    <a:pt x="2335" y="336"/>
                  </a:cubicBezTo>
                  <a:lnTo>
                    <a:pt x="2302" y="336"/>
                  </a:lnTo>
                  <a:cubicBezTo>
                    <a:pt x="2523" y="273"/>
                    <a:pt x="2475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112;p43"/>
            <p:cNvSpPr/>
            <p:nvPr/>
          </p:nvSpPr>
          <p:spPr>
            <a:xfrm>
              <a:off x="5496600" y="2243675"/>
              <a:ext cx="87575" cy="71775"/>
            </a:xfrm>
            <a:custGeom>
              <a:avLst/>
              <a:gdLst/>
              <a:ahLst/>
              <a:cxnLst/>
              <a:rect l="l" t="t" r="r" b="b"/>
              <a:pathLst>
                <a:path w="3503" h="2871" extrusionOk="0">
                  <a:moveTo>
                    <a:pt x="2769" y="502"/>
                  </a:moveTo>
                  <a:lnTo>
                    <a:pt x="2769" y="502"/>
                  </a:lnTo>
                  <a:cubicBezTo>
                    <a:pt x="2736" y="603"/>
                    <a:pt x="2669" y="636"/>
                    <a:pt x="2669" y="636"/>
                  </a:cubicBezTo>
                  <a:cubicBezTo>
                    <a:pt x="2335" y="1003"/>
                    <a:pt x="2002" y="1336"/>
                    <a:pt x="1635" y="1637"/>
                  </a:cubicBezTo>
                  <a:cubicBezTo>
                    <a:pt x="1301" y="1937"/>
                    <a:pt x="901" y="2170"/>
                    <a:pt x="534" y="2370"/>
                  </a:cubicBezTo>
                  <a:cubicBezTo>
                    <a:pt x="567" y="2270"/>
                    <a:pt x="701" y="2137"/>
                    <a:pt x="734" y="2004"/>
                  </a:cubicBezTo>
                  <a:cubicBezTo>
                    <a:pt x="868" y="1803"/>
                    <a:pt x="1001" y="1637"/>
                    <a:pt x="1168" y="1470"/>
                  </a:cubicBezTo>
                  <a:cubicBezTo>
                    <a:pt x="1468" y="1136"/>
                    <a:pt x="1802" y="836"/>
                    <a:pt x="2202" y="669"/>
                  </a:cubicBezTo>
                  <a:cubicBezTo>
                    <a:pt x="2369" y="603"/>
                    <a:pt x="2569" y="536"/>
                    <a:pt x="2769" y="502"/>
                  </a:cubicBezTo>
                  <a:close/>
                  <a:moveTo>
                    <a:pt x="2844" y="1"/>
                  </a:moveTo>
                  <a:cubicBezTo>
                    <a:pt x="2665" y="1"/>
                    <a:pt x="2486" y="38"/>
                    <a:pt x="2335" y="102"/>
                  </a:cubicBezTo>
                  <a:cubicBezTo>
                    <a:pt x="1802" y="269"/>
                    <a:pt x="1301" y="603"/>
                    <a:pt x="901" y="1003"/>
                  </a:cubicBezTo>
                  <a:cubicBezTo>
                    <a:pt x="701" y="1236"/>
                    <a:pt x="501" y="1503"/>
                    <a:pt x="334" y="1803"/>
                  </a:cubicBezTo>
                  <a:cubicBezTo>
                    <a:pt x="167" y="2070"/>
                    <a:pt x="0" y="2370"/>
                    <a:pt x="134" y="2704"/>
                  </a:cubicBezTo>
                  <a:cubicBezTo>
                    <a:pt x="159" y="2806"/>
                    <a:pt x="243" y="2849"/>
                    <a:pt x="311" y="2849"/>
                  </a:cubicBezTo>
                  <a:cubicBezTo>
                    <a:pt x="332" y="2849"/>
                    <a:pt x="352" y="2845"/>
                    <a:pt x="367" y="2837"/>
                  </a:cubicBezTo>
                  <a:cubicBezTo>
                    <a:pt x="401" y="2871"/>
                    <a:pt x="501" y="2871"/>
                    <a:pt x="534" y="2871"/>
                  </a:cubicBezTo>
                  <a:cubicBezTo>
                    <a:pt x="1134" y="2804"/>
                    <a:pt x="1568" y="2437"/>
                    <a:pt x="2035" y="2037"/>
                  </a:cubicBezTo>
                  <a:cubicBezTo>
                    <a:pt x="2235" y="1837"/>
                    <a:pt x="2469" y="1670"/>
                    <a:pt x="2636" y="1470"/>
                  </a:cubicBezTo>
                  <a:cubicBezTo>
                    <a:pt x="2836" y="1236"/>
                    <a:pt x="3069" y="1003"/>
                    <a:pt x="3303" y="769"/>
                  </a:cubicBezTo>
                  <a:cubicBezTo>
                    <a:pt x="3503" y="502"/>
                    <a:pt x="3469" y="136"/>
                    <a:pt x="3136" y="35"/>
                  </a:cubicBezTo>
                  <a:cubicBezTo>
                    <a:pt x="3041" y="12"/>
                    <a:pt x="2943" y="1"/>
                    <a:pt x="2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113;p43"/>
            <p:cNvSpPr/>
            <p:nvPr/>
          </p:nvSpPr>
          <p:spPr>
            <a:xfrm>
              <a:off x="5514950" y="2298375"/>
              <a:ext cx="85075" cy="84350"/>
            </a:xfrm>
            <a:custGeom>
              <a:avLst/>
              <a:gdLst/>
              <a:ahLst/>
              <a:cxnLst/>
              <a:rect l="l" t="t" r="r" b="b"/>
              <a:pathLst>
                <a:path w="3403" h="3374" extrusionOk="0">
                  <a:moveTo>
                    <a:pt x="2696" y="0"/>
                  </a:moveTo>
                  <a:cubicBezTo>
                    <a:pt x="2504" y="0"/>
                    <a:pt x="2308" y="58"/>
                    <a:pt x="2135" y="116"/>
                  </a:cubicBezTo>
                  <a:cubicBezTo>
                    <a:pt x="1601" y="316"/>
                    <a:pt x="1134" y="683"/>
                    <a:pt x="767" y="1116"/>
                  </a:cubicBezTo>
                  <a:cubicBezTo>
                    <a:pt x="334" y="1650"/>
                    <a:pt x="0" y="2284"/>
                    <a:pt x="0" y="2984"/>
                  </a:cubicBezTo>
                  <a:cubicBezTo>
                    <a:pt x="0" y="3118"/>
                    <a:pt x="92" y="3185"/>
                    <a:pt x="192" y="3185"/>
                  </a:cubicBezTo>
                  <a:cubicBezTo>
                    <a:pt x="292" y="3185"/>
                    <a:pt x="400" y="3118"/>
                    <a:pt x="434" y="2984"/>
                  </a:cubicBezTo>
                  <a:cubicBezTo>
                    <a:pt x="467" y="2517"/>
                    <a:pt x="734" y="2084"/>
                    <a:pt x="1001" y="1684"/>
                  </a:cubicBezTo>
                  <a:cubicBezTo>
                    <a:pt x="1301" y="1317"/>
                    <a:pt x="1635" y="1016"/>
                    <a:pt x="2002" y="816"/>
                  </a:cubicBezTo>
                  <a:cubicBezTo>
                    <a:pt x="2168" y="750"/>
                    <a:pt x="2369" y="649"/>
                    <a:pt x="2602" y="649"/>
                  </a:cubicBezTo>
                  <a:lnTo>
                    <a:pt x="2635" y="649"/>
                  </a:lnTo>
                  <a:cubicBezTo>
                    <a:pt x="2602" y="750"/>
                    <a:pt x="2535" y="816"/>
                    <a:pt x="2535" y="916"/>
                  </a:cubicBezTo>
                  <a:cubicBezTo>
                    <a:pt x="2335" y="1317"/>
                    <a:pt x="2102" y="1684"/>
                    <a:pt x="1801" y="1984"/>
                  </a:cubicBezTo>
                  <a:cubicBezTo>
                    <a:pt x="1468" y="2351"/>
                    <a:pt x="1034" y="2651"/>
                    <a:pt x="601" y="2951"/>
                  </a:cubicBezTo>
                  <a:cubicBezTo>
                    <a:pt x="501" y="2984"/>
                    <a:pt x="467" y="3118"/>
                    <a:pt x="501" y="3251"/>
                  </a:cubicBezTo>
                  <a:cubicBezTo>
                    <a:pt x="552" y="3303"/>
                    <a:pt x="623" y="3373"/>
                    <a:pt x="698" y="3373"/>
                  </a:cubicBezTo>
                  <a:cubicBezTo>
                    <a:pt x="721" y="3373"/>
                    <a:pt x="744" y="3367"/>
                    <a:pt x="767" y="3351"/>
                  </a:cubicBezTo>
                  <a:cubicBezTo>
                    <a:pt x="1801" y="2951"/>
                    <a:pt x="2669" y="2084"/>
                    <a:pt x="3169" y="1083"/>
                  </a:cubicBezTo>
                  <a:cubicBezTo>
                    <a:pt x="3336" y="783"/>
                    <a:pt x="3403" y="349"/>
                    <a:pt x="3102" y="116"/>
                  </a:cubicBezTo>
                  <a:cubicBezTo>
                    <a:pt x="2976" y="31"/>
                    <a:pt x="2837" y="0"/>
                    <a:pt x="2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114;p43"/>
            <p:cNvSpPr/>
            <p:nvPr/>
          </p:nvSpPr>
          <p:spPr>
            <a:xfrm>
              <a:off x="5534950" y="2360925"/>
              <a:ext cx="80100" cy="94700"/>
            </a:xfrm>
            <a:custGeom>
              <a:avLst/>
              <a:gdLst/>
              <a:ahLst/>
              <a:cxnLst/>
              <a:rect l="l" t="t" r="r" b="b"/>
              <a:pathLst>
                <a:path w="3204" h="3788" extrusionOk="0">
                  <a:moveTo>
                    <a:pt x="2669" y="0"/>
                  </a:moveTo>
                  <a:cubicBezTo>
                    <a:pt x="2430" y="0"/>
                    <a:pt x="2159" y="126"/>
                    <a:pt x="1935" y="182"/>
                  </a:cubicBezTo>
                  <a:cubicBezTo>
                    <a:pt x="1435" y="449"/>
                    <a:pt x="1001" y="816"/>
                    <a:pt x="668" y="1250"/>
                  </a:cubicBezTo>
                  <a:cubicBezTo>
                    <a:pt x="301" y="1750"/>
                    <a:pt x="34" y="2317"/>
                    <a:pt x="1" y="2984"/>
                  </a:cubicBezTo>
                  <a:cubicBezTo>
                    <a:pt x="1" y="3112"/>
                    <a:pt x="111" y="3190"/>
                    <a:pt x="217" y="3190"/>
                  </a:cubicBezTo>
                  <a:cubicBezTo>
                    <a:pt x="303" y="3190"/>
                    <a:pt x="386" y="3138"/>
                    <a:pt x="401" y="3018"/>
                  </a:cubicBezTo>
                  <a:cubicBezTo>
                    <a:pt x="534" y="2184"/>
                    <a:pt x="1001" y="1350"/>
                    <a:pt x="1735" y="849"/>
                  </a:cubicBezTo>
                  <a:cubicBezTo>
                    <a:pt x="1902" y="716"/>
                    <a:pt x="2136" y="649"/>
                    <a:pt x="2336" y="583"/>
                  </a:cubicBezTo>
                  <a:cubicBezTo>
                    <a:pt x="2369" y="583"/>
                    <a:pt x="2402" y="516"/>
                    <a:pt x="2503" y="516"/>
                  </a:cubicBezTo>
                  <a:lnTo>
                    <a:pt x="2636" y="516"/>
                  </a:lnTo>
                  <a:lnTo>
                    <a:pt x="2636" y="649"/>
                  </a:lnTo>
                  <a:cubicBezTo>
                    <a:pt x="2569" y="916"/>
                    <a:pt x="2402" y="1116"/>
                    <a:pt x="2236" y="1316"/>
                  </a:cubicBezTo>
                  <a:cubicBezTo>
                    <a:pt x="2069" y="1583"/>
                    <a:pt x="1902" y="1817"/>
                    <a:pt x="1702" y="2017"/>
                  </a:cubicBezTo>
                  <a:cubicBezTo>
                    <a:pt x="1502" y="2284"/>
                    <a:pt x="1302" y="2517"/>
                    <a:pt x="1035" y="2784"/>
                  </a:cubicBezTo>
                  <a:cubicBezTo>
                    <a:pt x="901" y="2918"/>
                    <a:pt x="835" y="3018"/>
                    <a:pt x="701" y="3151"/>
                  </a:cubicBezTo>
                  <a:cubicBezTo>
                    <a:pt x="635" y="3251"/>
                    <a:pt x="534" y="3351"/>
                    <a:pt x="368" y="3351"/>
                  </a:cubicBezTo>
                  <a:cubicBezTo>
                    <a:pt x="134" y="3418"/>
                    <a:pt x="201" y="3751"/>
                    <a:pt x="401" y="3785"/>
                  </a:cubicBezTo>
                  <a:cubicBezTo>
                    <a:pt x="417" y="3786"/>
                    <a:pt x="432" y="3787"/>
                    <a:pt x="448" y="3787"/>
                  </a:cubicBezTo>
                  <a:cubicBezTo>
                    <a:pt x="760" y="3787"/>
                    <a:pt x="1011" y="3475"/>
                    <a:pt x="1202" y="3284"/>
                  </a:cubicBezTo>
                  <a:cubicBezTo>
                    <a:pt x="1468" y="3018"/>
                    <a:pt x="1702" y="2751"/>
                    <a:pt x="1902" y="2451"/>
                  </a:cubicBezTo>
                  <a:cubicBezTo>
                    <a:pt x="2169" y="2150"/>
                    <a:pt x="2369" y="1917"/>
                    <a:pt x="2636" y="1617"/>
                  </a:cubicBezTo>
                  <a:cubicBezTo>
                    <a:pt x="2836" y="1350"/>
                    <a:pt x="3036" y="1116"/>
                    <a:pt x="3136" y="783"/>
                  </a:cubicBezTo>
                  <a:cubicBezTo>
                    <a:pt x="3203" y="482"/>
                    <a:pt x="3136" y="116"/>
                    <a:pt x="2803" y="15"/>
                  </a:cubicBezTo>
                  <a:cubicBezTo>
                    <a:pt x="2760" y="5"/>
                    <a:pt x="2715" y="0"/>
                    <a:pt x="2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115;p43"/>
            <p:cNvSpPr/>
            <p:nvPr/>
          </p:nvSpPr>
          <p:spPr>
            <a:xfrm>
              <a:off x="5546625" y="2428225"/>
              <a:ext cx="89250" cy="83750"/>
            </a:xfrm>
            <a:custGeom>
              <a:avLst/>
              <a:gdLst/>
              <a:ahLst/>
              <a:cxnLst/>
              <a:rect l="l" t="t" r="r" b="b"/>
              <a:pathLst>
                <a:path w="3570" h="3350" extrusionOk="0">
                  <a:moveTo>
                    <a:pt x="2906" y="588"/>
                  </a:moveTo>
                  <a:cubicBezTo>
                    <a:pt x="2928" y="588"/>
                    <a:pt x="2949" y="589"/>
                    <a:pt x="2970" y="592"/>
                  </a:cubicBezTo>
                  <a:cubicBezTo>
                    <a:pt x="3070" y="592"/>
                    <a:pt x="2970" y="793"/>
                    <a:pt x="2869" y="826"/>
                  </a:cubicBezTo>
                  <a:cubicBezTo>
                    <a:pt x="2703" y="1059"/>
                    <a:pt x="2503" y="1260"/>
                    <a:pt x="2336" y="1460"/>
                  </a:cubicBezTo>
                  <a:cubicBezTo>
                    <a:pt x="2136" y="1660"/>
                    <a:pt x="1969" y="1893"/>
                    <a:pt x="1735" y="2094"/>
                  </a:cubicBezTo>
                  <a:cubicBezTo>
                    <a:pt x="1535" y="2294"/>
                    <a:pt x="1335" y="2460"/>
                    <a:pt x="1068" y="2594"/>
                  </a:cubicBezTo>
                  <a:cubicBezTo>
                    <a:pt x="968" y="2661"/>
                    <a:pt x="835" y="2727"/>
                    <a:pt x="701" y="2761"/>
                  </a:cubicBezTo>
                  <a:cubicBezTo>
                    <a:pt x="635" y="2794"/>
                    <a:pt x="534" y="2794"/>
                    <a:pt x="501" y="2827"/>
                  </a:cubicBezTo>
                  <a:cubicBezTo>
                    <a:pt x="635" y="2427"/>
                    <a:pt x="868" y="2027"/>
                    <a:pt x="1168" y="1727"/>
                  </a:cubicBezTo>
                  <a:cubicBezTo>
                    <a:pt x="1502" y="1360"/>
                    <a:pt x="1869" y="1059"/>
                    <a:pt x="2302" y="793"/>
                  </a:cubicBezTo>
                  <a:cubicBezTo>
                    <a:pt x="2454" y="732"/>
                    <a:pt x="2689" y="588"/>
                    <a:pt x="2906" y="588"/>
                  </a:cubicBezTo>
                  <a:close/>
                  <a:moveTo>
                    <a:pt x="2932" y="0"/>
                  </a:moveTo>
                  <a:cubicBezTo>
                    <a:pt x="2814" y="0"/>
                    <a:pt x="2687" y="23"/>
                    <a:pt x="2569" y="59"/>
                  </a:cubicBezTo>
                  <a:cubicBezTo>
                    <a:pt x="2002" y="226"/>
                    <a:pt x="1502" y="626"/>
                    <a:pt x="1035" y="1059"/>
                  </a:cubicBezTo>
                  <a:cubicBezTo>
                    <a:pt x="534" y="1493"/>
                    <a:pt x="168" y="2094"/>
                    <a:pt x="34" y="2761"/>
                  </a:cubicBezTo>
                  <a:cubicBezTo>
                    <a:pt x="1" y="2927"/>
                    <a:pt x="134" y="2994"/>
                    <a:pt x="201" y="3028"/>
                  </a:cubicBezTo>
                  <a:cubicBezTo>
                    <a:pt x="168" y="3128"/>
                    <a:pt x="168" y="3261"/>
                    <a:pt x="301" y="3294"/>
                  </a:cubicBezTo>
                  <a:cubicBezTo>
                    <a:pt x="379" y="3333"/>
                    <a:pt x="463" y="3350"/>
                    <a:pt x="550" y="3350"/>
                  </a:cubicBezTo>
                  <a:cubicBezTo>
                    <a:pt x="760" y="3350"/>
                    <a:pt x="989" y="3255"/>
                    <a:pt x="1202" y="3161"/>
                  </a:cubicBezTo>
                  <a:cubicBezTo>
                    <a:pt x="1502" y="3028"/>
                    <a:pt x="1735" y="2827"/>
                    <a:pt x="2002" y="2627"/>
                  </a:cubicBezTo>
                  <a:cubicBezTo>
                    <a:pt x="2236" y="2427"/>
                    <a:pt x="2469" y="2160"/>
                    <a:pt x="2703" y="1927"/>
                  </a:cubicBezTo>
                  <a:cubicBezTo>
                    <a:pt x="2903" y="1660"/>
                    <a:pt x="3170" y="1426"/>
                    <a:pt x="3370" y="1126"/>
                  </a:cubicBezTo>
                  <a:cubicBezTo>
                    <a:pt x="3537" y="859"/>
                    <a:pt x="3570" y="526"/>
                    <a:pt x="3403" y="292"/>
                  </a:cubicBezTo>
                  <a:cubicBezTo>
                    <a:pt x="3339" y="77"/>
                    <a:pt x="3149" y="0"/>
                    <a:pt x="2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116;p43"/>
            <p:cNvSpPr/>
            <p:nvPr/>
          </p:nvSpPr>
          <p:spPr>
            <a:xfrm>
              <a:off x="5545800" y="2505425"/>
              <a:ext cx="96750" cy="64300"/>
            </a:xfrm>
            <a:custGeom>
              <a:avLst/>
              <a:gdLst/>
              <a:ahLst/>
              <a:cxnLst/>
              <a:rect l="l" t="t" r="r" b="b"/>
              <a:pathLst>
                <a:path w="3870" h="2572" extrusionOk="0">
                  <a:moveTo>
                    <a:pt x="3203" y="640"/>
                  </a:moveTo>
                  <a:cubicBezTo>
                    <a:pt x="3203" y="640"/>
                    <a:pt x="3203" y="673"/>
                    <a:pt x="3169" y="673"/>
                  </a:cubicBezTo>
                  <a:cubicBezTo>
                    <a:pt x="3069" y="807"/>
                    <a:pt x="3036" y="874"/>
                    <a:pt x="2936" y="1007"/>
                  </a:cubicBezTo>
                  <a:cubicBezTo>
                    <a:pt x="2769" y="1207"/>
                    <a:pt x="2569" y="1374"/>
                    <a:pt x="2335" y="1507"/>
                  </a:cubicBezTo>
                  <a:cubicBezTo>
                    <a:pt x="2069" y="1674"/>
                    <a:pt x="1768" y="1741"/>
                    <a:pt x="1501" y="1841"/>
                  </a:cubicBezTo>
                  <a:cubicBezTo>
                    <a:pt x="1335" y="1874"/>
                    <a:pt x="1201" y="1908"/>
                    <a:pt x="1034" y="1974"/>
                  </a:cubicBezTo>
                  <a:cubicBezTo>
                    <a:pt x="901" y="2008"/>
                    <a:pt x="768" y="2008"/>
                    <a:pt x="601" y="2008"/>
                  </a:cubicBezTo>
                  <a:cubicBezTo>
                    <a:pt x="1034" y="1674"/>
                    <a:pt x="1435" y="1374"/>
                    <a:pt x="1902" y="1140"/>
                  </a:cubicBezTo>
                  <a:cubicBezTo>
                    <a:pt x="2169" y="1007"/>
                    <a:pt x="2402" y="874"/>
                    <a:pt x="2669" y="807"/>
                  </a:cubicBezTo>
                  <a:cubicBezTo>
                    <a:pt x="2769" y="740"/>
                    <a:pt x="2902" y="707"/>
                    <a:pt x="3069" y="673"/>
                  </a:cubicBezTo>
                  <a:cubicBezTo>
                    <a:pt x="3103" y="673"/>
                    <a:pt x="3169" y="673"/>
                    <a:pt x="3203" y="640"/>
                  </a:cubicBezTo>
                  <a:close/>
                  <a:moveTo>
                    <a:pt x="3313" y="0"/>
                  </a:moveTo>
                  <a:cubicBezTo>
                    <a:pt x="3276" y="0"/>
                    <a:pt x="3239" y="2"/>
                    <a:pt x="3203" y="6"/>
                  </a:cubicBezTo>
                  <a:cubicBezTo>
                    <a:pt x="2936" y="40"/>
                    <a:pt x="2669" y="173"/>
                    <a:pt x="2402" y="240"/>
                  </a:cubicBezTo>
                  <a:cubicBezTo>
                    <a:pt x="2169" y="373"/>
                    <a:pt x="1902" y="473"/>
                    <a:pt x="1668" y="640"/>
                  </a:cubicBezTo>
                  <a:cubicBezTo>
                    <a:pt x="1101" y="907"/>
                    <a:pt x="601" y="1307"/>
                    <a:pt x="167" y="1741"/>
                  </a:cubicBezTo>
                  <a:cubicBezTo>
                    <a:pt x="0" y="1908"/>
                    <a:pt x="100" y="2074"/>
                    <a:pt x="267" y="2141"/>
                  </a:cubicBezTo>
                  <a:cubicBezTo>
                    <a:pt x="267" y="2174"/>
                    <a:pt x="234" y="2174"/>
                    <a:pt x="234" y="2208"/>
                  </a:cubicBezTo>
                  <a:cubicBezTo>
                    <a:pt x="201" y="2341"/>
                    <a:pt x="234" y="2441"/>
                    <a:pt x="367" y="2508"/>
                  </a:cubicBezTo>
                  <a:cubicBezTo>
                    <a:pt x="467" y="2553"/>
                    <a:pt x="571" y="2571"/>
                    <a:pt x="677" y="2571"/>
                  </a:cubicBezTo>
                  <a:cubicBezTo>
                    <a:pt x="890" y="2571"/>
                    <a:pt x="1112" y="2497"/>
                    <a:pt x="1335" y="2408"/>
                  </a:cubicBezTo>
                  <a:cubicBezTo>
                    <a:pt x="1602" y="2341"/>
                    <a:pt x="1902" y="2208"/>
                    <a:pt x="2202" y="2074"/>
                  </a:cubicBezTo>
                  <a:cubicBezTo>
                    <a:pt x="2702" y="1874"/>
                    <a:pt x="3203" y="1574"/>
                    <a:pt x="3536" y="1107"/>
                  </a:cubicBezTo>
                  <a:cubicBezTo>
                    <a:pt x="3703" y="907"/>
                    <a:pt x="3870" y="673"/>
                    <a:pt x="3836" y="373"/>
                  </a:cubicBezTo>
                  <a:cubicBezTo>
                    <a:pt x="3836" y="109"/>
                    <a:pt x="3579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117;p43"/>
            <p:cNvSpPr/>
            <p:nvPr/>
          </p:nvSpPr>
          <p:spPr>
            <a:xfrm>
              <a:off x="5525775" y="22670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fill="none" extrusionOk="0">
                  <a:moveTo>
                    <a:pt x="34" y="0"/>
                  </a:moveTo>
                  <a:cubicBezTo>
                    <a:pt x="34" y="0"/>
                    <a:pt x="1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118;p43"/>
            <p:cNvSpPr/>
            <p:nvPr/>
          </p:nvSpPr>
          <p:spPr>
            <a:xfrm>
              <a:off x="5284775" y="2507450"/>
              <a:ext cx="72575" cy="45200"/>
            </a:xfrm>
            <a:custGeom>
              <a:avLst/>
              <a:gdLst/>
              <a:ahLst/>
              <a:cxnLst/>
              <a:rect l="l" t="t" r="r" b="b"/>
              <a:pathLst>
                <a:path w="2903" h="1808" extrusionOk="0">
                  <a:moveTo>
                    <a:pt x="2336" y="292"/>
                  </a:moveTo>
                  <a:cubicBezTo>
                    <a:pt x="2102" y="626"/>
                    <a:pt x="1802" y="893"/>
                    <a:pt x="1468" y="1093"/>
                  </a:cubicBezTo>
                  <a:cubicBezTo>
                    <a:pt x="1302" y="1226"/>
                    <a:pt x="1101" y="1293"/>
                    <a:pt x="868" y="1326"/>
                  </a:cubicBezTo>
                  <a:lnTo>
                    <a:pt x="601" y="1326"/>
                  </a:lnTo>
                  <a:cubicBezTo>
                    <a:pt x="534" y="1326"/>
                    <a:pt x="501" y="1293"/>
                    <a:pt x="468" y="1293"/>
                  </a:cubicBezTo>
                  <a:lnTo>
                    <a:pt x="468" y="1226"/>
                  </a:lnTo>
                  <a:cubicBezTo>
                    <a:pt x="501" y="993"/>
                    <a:pt x="668" y="893"/>
                    <a:pt x="835" y="793"/>
                  </a:cubicBezTo>
                  <a:cubicBezTo>
                    <a:pt x="1035" y="659"/>
                    <a:pt x="1268" y="592"/>
                    <a:pt x="1435" y="492"/>
                  </a:cubicBezTo>
                  <a:cubicBezTo>
                    <a:pt x="1702" y="392"/>
                    <a:pt x="2002" y="292"/>
                    <a:pt x="2336" y="292"/>
                  </a:cubicBezTo>
                  <a:close/>
                  <a:moveTo>
                    <a:pt x="2252" y="1"/>
                  </a:moveTo>
                  <a:cubicBezTo>
                    <a:pt x="1972" y="1"/>
                    <a:pt x="1698" y="45"/>
                    <a:pt x="1435" y="125"/>
                  </a:cubicBezTo>
                  <a:cubicBezTo>
                    <a:pt x="1001" y="259"/>
                    <a:pt x="534" y="392"/>
                    <a:pt x="267" y="726"/>
                  </a:cubicBezTo>
                  <a:cubicBezTo>
                    <a:pt x="134" y="893"/>
                    <a:pt x="1" y="1093"/>
                    <a:pt x="1" y="1293"/>
                  </a:cubicBezTo>
                  <a:cubicBezTo>
                    <a:pt x="1" y="1560"/>
                    <a:pt x="167" y="1660"/>
                    <a:pt x="401" y="1760"/>
                  </a:cubicBezTo>
                  <a:cubicBezTo>
                    <a:pt x="507" y="1793"/>
                    <a:pt x="616" y="1807"/>
                    <a:pt x="725" y="1807"/>
                  </a:cubicBezTo>
                  <a:cubicBezTo>
                    <a:pt x="1058" y="1807"/>
                    <a:pt x="1392" y="1669"/>
                    <a:pt x="1668" y="1493"/>
                  </a:cubicBezTo>
                  <a:cubicBezTo>
                    <a:pt x="2069" y="1260"/>
                    <a:pt x="2536" y="959"/>
                    <a:pt x="2769" y="559"/>
                  </a:cubicBezTo>
                  <a:cubicBezTo>
                    <a:pt x="2803" y="459"/>
                    <a:pt x="2803" y="426"/>
                    <a:pt x="2769" y="326"/>
                  </a:cubicBezTo>
                  <a:cubicBezTo>
                    <a:pt x="2903" y="326"/>
                    <a:pt x="2903" y="92"/>
                    <a:pt x="2803" y="59"/>
                  </a:cubicBezTo>
                  <a:cubicBezTo>
                    <a:pt x="2618" y="19"/>
                    <a:pt x="2434" y="1"/>
                    <a:pt x="2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119;p43"/>
            <p:cNvSpPr/>
            <p:nvPr/>
          </p:nvSpPr>
          <p:spPr>
            <a:xfrm>
              <a:off x="5235575" y="2408500"/>
              <a:ext cx="65075" cy="80050"/>
            </a:xfrm>
            <a:custGeom>
              <a:avLst/>
              <a:gdLst/>
              <a:ahLst/>
              <a:cxnLst/>
              <a:rect l="l" t="t" r="r" b="b"/>
              <a:pathLst>
                <a:path w="2603" h="3202" extrusionOk="0">
                  <a:moveTo>
                    <a:pt x="901" y="548"/>
                  </a:moveTo>
                  <a:cubicBezTo>
                    <a:pt x="1301" y="548"/>
                    <a:pt x="1568" y="948"/>
                    <a:pt x="1735" y="1281"/>
                  </a:cubicBezTo>
                  <a:cubicBezTo>
                    <a:pt x="1935" y="1682"/>
                    <a:pt x="2002" y="2082"/>
                    <a:pt x="1969" y="2549"/>
                  </a:cubicBezTo>
                  <a:cubicBezTo>
                    <a:pt x="1502" y="2182"/>
                    <a:pt x="1101" y="1682"/>
                    <a:pt x="768" y="1181"/>
                  </a:cubicBezTo>
                  <a:cubicBezTo>
                    <a:pt x="668" y="1048"/>
                    <a:pt x="568" y="881"/>
                    <a:pt x="568" y="714"/>
                  </a:cubicBezTo>
                  <a:cubicBezTo>
                    <a:pt x="568" y="548"/>
                    <a:pt x="768" y="548"/>
                    <a:pt x="901" y="548"/>
                  </a:cubicBezTo>
                  <a:close/>
                  <a:moveTo>
                    <a:pt x="774" y="0"/>
                  </a:moveTo>
                  <a:cubicBezTo>
                    <a:pt x="619" y="0"/>
                    <a:pt x="437" y="67"/>
                    <a:pt x="301" y="181"/>
                  </a:cubicBezTo>
                  <a:cubicBezTo>
                    <a:pt x="101" y="347"/>
                    <a:pt x="1" y="614"/>
                    <a:pt x="67" y="881"/>
                  </a:cubicBezTo>
                  <a:cubicBezTo>
                    <a:pt x="101" y="1115"/>
                    <a:pt x="301" y="1315"/>
                    <a:pt x="434" y="1548"/>
                  </a:cubicBezTo>
                  <a:cubicBezTo>
                    <a:pt x="601" y="1748"/>
                    <a:pt x="701" y="1915"/>
                    <a:pt x="901" y="2115"/>
                  </a:cubicBezTo>
                  <a:cubicBezTo>
                    <a:pt x="1268" y="2549"/>
                    <a:pt x="1735" y="2916"/>
                    <a:pt x="2235" y="3183"/>
                  </a:cubicBezTo>
                  <a:cubicBezTo>
                    <a:pt x="2261" y="3195"/>
                    <a:pt x="2286" y="3201"/>
                    <a:pt x="2309" y="3201"/>
                  </a:cubicBezTo>
                  <a:cubicBezTo>
                    <a:pt x="2472" y="3201"/>
                    <a:pt x="2573" y="2932"/>
                    <a:pt x="2369" y="2816"/>
                  </a:cubicBezTo>
                  <a:cubicBezTo>
                    <a:pt x="2469" y="2782"/>
                    <a:pt x="2502" y="2749"/>
                    <a:pt x="2502" y="2649"/>
                  </a:cubicBezTo>
                  <a:cubicBezTo>
                    <a:pt x="2602" y="2115"/>
                    <a:pt x="2436" y="1582"/>
                    <a:pt x="2135" y="1081"/>
                  </a:cubicBezTo>
                  <a:cubicBezTo>
                    <a:pt x="1902" y="614"/>
                    <a:pt x="1502" y="214"/>
                    <a:pt x="968" y="47"/>
                  </a:cubicBezTo>
                  <a:cubicBezTo>
                    <a:pt x="914" y="15"/>
                    <a:pt x="847" y="0"/>
                    <a:pt x="7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120;p43"/>
            <p:cNvSpPr/>
            <p:nvPr/>
          </p:nvSpPr>
          <p:spPr>
            <a:xfrm>
              <a:off x="5316475" y="2435525"/>
              <a:ext cx="55050" cy="77200"/>
            </a:xfrm>
            <a:custGeom>
              <a:avLst/>
              <a:gdLst/>
              <a:ahLst/>
              <a:cxnLst/>
              <a:rect l="l" t="t" r="r" b="b"/>
              <a:pathLst>
                <a:path w="2202" h="3088" extrusionOk="0">
                  <a:moveTo>
                    <a:pt x="760" y="454"/>
                  </a:moveTo>
                  <a:cubicBezTo>
                    <a:pt x="854" y="454"/>
                    <a:pt x="970" y="485"/>
                    <a:pt x="1068" y="534"/>
                  </a:cubicBezTo>
                  <a:cubicBezTo>
                    <a:pt x="1334" y="767"/>
                    <a:pt x="1401" y="1134"/>
                    <a:pt x="1401" y="1468"/>
                  </a:cubicBezTo>
                  <a:cubicBezTo>
                    <a:pt x="1401" y="1835"/>
                    <a:pt x="1268" y="2135"/>
                    <a:pt x="1168" y="2469"/>
                  </a:cubicBezTo>
                  <a:cubicBezTo>
                    <a:pt x="801" y="2002"/>
                    <a:pt x="567" y="1468"/>
                    <a:pt x="534" y="868"/>
                  </a:cubicBezTo>
                  <a:cubicBezTo>
                    <a:pt x="534" y="734"/>
                    <a:pt x="467" y="534"/>
                    <a:pt x="667" y="467"/>
                  </a:cubicBezTo>
                  <a:cubicBezTo>
                    <a:pt x="694" y="458"/>
                    <a:pt x="726" y="454"/>
                    <a:pt x="760" y="454"/>
                  </a:cubicBezTo>
                  <a:close/>
                  <a:moveTo>
                    <a:pt x="701" y="0"/>
                  </a:moveTo>
                  <a:cubicBezTo>
                    <a:pt x="434" y="0"/>
                    <a:pt x="200" y="167"/>
                    <a:pt x="100" y="367"/>
                  </a:cubicBezTo>
                  <a:cubicBezTo>
                    <a:pt x="0" y="634"/>
                    <a:pt x="34" y="868"/>
                    <a:pt x="67" y="1134"/>
                  </a:cubicBezTo>
                  <a:cubicBezTo>
                    <a:pt x="100" y="1335"/>
                    <a:pt x="167" y="1535"/>
                    <a:pt x="234" y="1768"/>
                  </a:cubicBezTo>
                  <a:cubicBezTo>
                    <a:pt x="400" y="2168"/>
                    <a:pt x="701" y="2535"/>
                    <a:pt x="1034" y="2869"/>
                  </a:cubicBezTo>
                  <a:cubicBezTo>
                    <a:pt x="1034" y="3008"/>
                    <a:pt x="1152" y="3088"/>
                    <a:pt x="1276" y="3088"/>
                  </a:cubicBezTo>
                  <a:cubicBezTo>
                    <a:pt x="1360" y="3088"/>
                    <a:pt x="1447" y="3050"/>
                    <a:pt x="1501" y="2969"/>
                  </a:cubicBezTo>
                  <a:cubicBezTo>
                    <a:pt x="1935" y="2168"/>
                    <a:pt x="2202" y="901"/>
                    <a:pt x="1368" y="234"/>
                  </a:cubicBezTo>
                  <a:cubicBezTo>
                    <a:pt x="1201" y="67"/>
                    <a:pt x="934" y="0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121;p43"/>
            <p:cNvSpPr/>
            <p:nvPr/>
          </p:nvSpPr>
          <p:spPr>
            <a:xfrm>
              <a:off x="5338150" y="2542250"/>
              <a:ext cx="78425" cy="40400"/>
            </a:xfrm>
            <a:custGeom>
              <a:avLst/>
              <a:gdLst/>
              <a:ahLst/>
              <a:cxnLst/>
              <a:rect l="l" t="t" r="r" b="b"/>
              <a:pathLst>
                <a:path w="3137" h="1616" extrusionOk="0">
                  <a:moveTo>
                    <a:pt x="1950" y="441"/>
                  </a:moveTo>
                  <a:cubicBezTo>
                    <a:pt x="2215" y="441"/>
                    <a:pt x="2470" y="477"/>
                    <a:pt x="2702" y="535"/>
                  </a:cubicBezTo>
                  <a:cubicBezTo>
                    <a:pt x="2536" y="668"/>
                    <a:pt x="2335" y="768"/>
                    <a:pt x="2169" y="868"/>
                  </a:cubicBezTo>
                  <a:lnTo>
                    <a:pt x="1535" y="1102"/>
                  </a:lnTo>
                  <a:cubicBezTo>
                    <a:pt x="1454" y="1142"/>
                    <a:pt x="1044" y="1243"/>
                    <a:pt x="747" y="1243"/>
                  </a:cubicBezTo>
                  <a:cubicBezTo>
                    <a:pt x="553" y="1243"/>
                    <a:pt x="408" y="1200"/>
                    <a:pt x="434" y="1068"/>
                  </a:cubicBezTo>
                  <a:cubicBezTo>
                    <a:pt x="501" y="902"/>
                    <a:pt x="701" y="735"/>
                    <a:pt x="834" y="701"/>
                  </a:cubicBezTo>
                  <a:cubicBezTo>
                    <a:pt x="1001" y="601"/>
                    <a:pt x="1201" y="535"/>
                    <a:pt x="1368" y="501"/>
                  </a:cubicBezTo>
                  <a:cubicBezTo>
                    <a:pt x="1564" y="459"/>
                    <a:pt x="1759" y="441"/>
                    <a:pt x="1950" y="441"/>
                  </a:cubicBezTo>
                  <a:close/>
                  <a:moveTo>
                    <a:pt x="1568" y="1"/>
                  </a:moveTo>
                  <a:cubicBezTo>
                    <a:pt x="1135" y="34"/>
                    <a:pt x="668" y="201"/>
                    <a:pt x="367" y="435"/>
                  </a:cubicBezTo>
                  <a:cubicBezTo>
                    <a:pt x="201" y="568"/>
                    <a:pt x="67" y="768"/>
                    <a:pt x="34" y="1002"/>
                  </a:cubicBezTo>
                  <a:cubicBezTo>
                    <a:pt x="0" y="1235"/>
                    <a:pt x="134" y="1435"/>
                    <a:pt x="334" y="1535"/>
                  </a:cubicBezTo>
                  <a:cubicBezTo>
                    <a:pt x="425" y="1596"/>
                    <a:pt x="515" y="1615"/>
                    <a:pt x="612" y="1615"/>
                  </a:cubicBezTo>
                  <a:cubicBezTo>
                    <a:pt x="729" y="1615"/>
                    <a:pt x="855" y="1587"/>
                    <a:pt x="1001" y="1569"/>
                  </a:cubicBezTo>
                  <a:cubicBezTo>
                    <a:pt x="1201" y="1535"/>
                    <a:pt x="1468" y="1502"/>
                    <a:pt x="1668" y="1435"/>
                  </a:cubicBezTo>
                  <a:cubicBezTo>
                    <a:pt x="2135" y="1335"/>
                    <a:pt x="2669" y="1102"/>
                    <a:pt x="3036" y="735"/>
                  </a:cubicBezTo>
                  <a:cubicBezTo>
                    <a:pt x="3136" y="668"/>
                    <a:pt x="3069" y="535"/>
                    <a:pt x="3003" y="435"/>
                  </a:cubicBezTo>
                  <a:cubicBezTo>
                    <a:pt x="3003" y="401"/>
                    <a:pt x="3003" y="368"/>
                    <a:pt x="2969" y="368"/>
                  </a:cubicBezTo>
                  <a:cubicBezTo>
                    <a:pt x="2502" y="168"/>
                    <a:pt x="2035" y="1"/>
                    <a:pt x="1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122;p43"/>
            <p:cNvSpPr/>
            <p:nvPr/>
          </p:nvSpPr>
          <p:spPr>
            <a:xfrm>
              <a:off x="5383175" y="2485150"/>
              <a:ext cx="40050" cy="70600"/>
            </a:xfrm>
            <a:custGeom>
              <a:avLst/>
              <a:gdLst/>
              <a:ahLst/>
              <a:cxnLst/>
              <a:rect l="l" t="t" r="r" b="b"/>
              <a:pathLst>
                <a:path w="1602" h="2824" extrusionOk="0">
                  <a:moveTo>
                    <a:pt x="773" y="434"/>
                  </a:moveTo>
                  <a:cubicBezTo>
                    <a:pt x="876" y="434"/>
                    <a:pt x="970" y="485"/>
                    <a:pt x="1035" y="550"/>
                  </a:cubicBezTo>
                  <a:cubicBezTo>
                    <a:pt x="1168" y="684"/>
                    <a:pt x="1168" y="884"/>
                    <a:pt x="1168" y="1051"/>
                  </a:cubicBezTo>
                  <a:cubicBezTo>
                    <a:pt x="1202" y="1518"/>
                    <a:pt x="1068" y="1985"/>
                    <a:pt x="935" y="2385"/>
                  </a:cubicBezTo>
                  <a:lnTo>
                    <a:pt x="935" y="2418"/>
                  </a:lnTo>
                  <a:cubicBezTo>
                    <a:pt x="768" y="2185"/>
                    <a:pt x="701" y="1851"/>
                    <a:pt x="601" y="1551"/>
                  </a:cubicBezTo>
                  <a:cubicBezTo>
                    <a:pt x="568" y="1351"/>
                    <a:pt x="501" y="1117"/>
                    <a:pt x="434" y="884"/>
                  </a:cubicBezTo>
                  <a:cubicBezTo>
                    <a:pt x="434" y="717"/>
                    <a:pt x="434" y="550"/>
                    <a:pt x="601" y="484"/>
                  </a:cubicBezTo>
                  <a:cubicBezTo>
                    <a:pt x="659" y="449"/>
                    <a:pt x="717" y="434"/>
                    <a:pt x="773" y="434"/>
                  </a:cubicBezTo>
                  <a:close/>
                  <a:moveTo>
                    <a:pt x="749" y="1"/>
                  </a:moveTo>
                  <a:cubicBezTo>
                    <a:pt x="497" y="1"/>
                    <a:pt x="255" y="141"/>
                    <a:pt x="101" y="384"/>
                  </a:cubicBezTo>
                  <a:cubicBezTo>
                    <a:pt x="1" y="617"/>
                    <a:pt x="1" y="851"/>
                    <a:pt x="34" y="1051"/>
                  </a:cubicBezTo>
                  <a:cubicBezTo>
                    <a:pt x="67" y="1318"/>
                    <a:pt x="168" y="1518"/>
                    <a:pt x="234" y="1718"/>
                  </a:cubicBezTo>
                  <a:cubicBezTo>
                    <a:pt x="401" y="2152"/>
                    <a:pt x="601" y="2619"/>
                    <a:pt x="1035" y="2819"/>
                  </a:cubicBezTo>
                  <a:cubicBezTo>
                    <a:pt x="1042" y="2822"/>
                    <a:pt x="1050" y="2824"/>
                    <a:pt x="1059" y="2824"/>
                  </a:cubicBezTo>
                  <a:cubicBezTo>
                    <a:pt x="1128" y="2824"/>
                    <a:pt x="1228" y="2711"/>
                    <a:pt x="1168" y="2652"/>
                  </a:cubicBezTo>
                  <a:cubicBezTo>
                    <a:pt x="1235" y="2652"/>
                    <a:pt x="1268" y="2619"/>
                    <a:pt x="1335" y="2552"/>
                  </a:cubicBezTo>
                  <a:cubicBezTo>
                    <a:pt x="1535" y="2185"/>
                    <a:pt x="1602" y="1685"/>
                    <a:pt x="1602" y="1218"/>
                  </a:cubicBezTo>
                  <a:cubicBezTo>
                    <a:pt x="1602" y="817"/>
                    <a:pt x="1535" y="317"/>
                    <a:pt x="1135" y="117"/>
                  </a:cubicBezTo>
                  <a:cubicBezTo>
                    <a:pt x="1011" y="38"/>
                    <a:pt x="878" y="1"/>
                    <a:pt x="7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123;p43"/>
            <p:cNvSpPr/>
            <p:nvPr/>
          </p:nvSpPr>
          <p:spPr>
            <a:xfrm>
              <a:off x="5451575" y="2336900"/>
              <a:ext cx="50875" cy="70725"/>
            </a:xfrm>
            <a:custGeom>
              <a:avLst/>
              <a:gdLst/>
              <a:ahLst/>
              <a:cxnLst/>
              <a:rect l="l" t="t" r="r" b="b"/>
              <a:pathLst>
                <a:path w="2035" h="2829" extrusionOk="0">
                  <a:moveTo>
                    <a:pt x="1665" y="428"/>
                  </a:moveTo>
                  <a:cubicBezTo>
                    <a:pt x="1679" y="428"/>
                    <a:pt x="1690" y="432"/>
                    <a:pt x="1701" y="443"/>
                  </a:cubicBezTo>
                  <a:cubicBezTo>
                    <a:pt x="1768" y="543"/>
                    <a:pt x="1668" y="610"/>
                    <a:pt x="1668" y="710"/>
                  </a:cubicBezTo>
                  <a:cubicBezTo>
                    <a:pt x="1534" y="1043"/>
                    <a:pt x="1368" y="1310"/>
                    <a:pt x="1168" y="1610"/>
                  </a:cubicBezTo>
                  <a:cubicBezTo>
                    <a:pt x="1034" y="1777"/>
                    <a:pt x="901" y="1910"/>
                    <a:pt x="701" y="2044"/>
                  </a:cubicBezTo>
                  <a:cubicBezTo>
                    <a:pt x="634" y="2077"/>
                    <a:pt x="534" y="2111"/>
                    <a:pt x="467" y="2211"/>
                  </a:cubicBezTo>
                  <a:cubicBezTo>
                    <a:pt x="500" y="1644"/>
                    <a:pt x="734" y="1110"/>
                    <a:pt x="1134" y="743"/>
                  </a:cubicBezTo>
                  <a:cubicBezTo>
                    <a:pt x="1234" y="610"/>
                    <a:pt x="1368" y="476"/>
                    <a:pt x="1534" y="443"/>
                  </a:cubicBezTo>
                  <a:cubicBezTo>
                    <a:pt x="1601" y="443"/>
                    <a:pt x="1638" y="428"/>
                    <a:pt x="1665" y="428"/>
                  </a:cubicBezTo>
                  <a:close/>
                  <a:moveTo>
                    <a:pt x="1501" y="1"/>
                  </a:moveTo>
                  <a:cubicBezTo>
                    <a:pt x="1368" y="1"/>
                    <a:pt x="1234" y="42"/>
                    <a:pt x="1134" y="109"/>
                  </a:cubicBezTo>
                  <a:cubicBezTo>
                    <a:pt x="701" y="376"/>
                    <a:pt x="434" y="776"/>
                    <a:pt x="267" y="1210"/>
                  </a:cubicBezTo>
                  <a:cubicBezTo>
                    <a:pt x="33" y="1677"/>
                    <a:pt x="0" y="2211"/>
                    <a:pt x="133" y="2711"/>
                  </a:cubicBezTo>
                  <a:cubicBezTo>
                    <a:pt x="149" y="2787"/>
                    <a:pt x="220" y="2829"/>
                    <a:pt x="293" y="2829"/>
                  </a:cubicBezTo>
                  <a:cubicBezTo>
                    <a:pt x="379" y="2829"/>
                    <a:pt x="467" y="2771"/>
                    <a:pt x="467" y="2644"/>
                  </a:cubicBezTo>
                  <a:lnTo>
                    <a:pt x="467" y="2611"/>
                  </a:lnTo>
                  <a:cubicBezTo>
                    <a:pt x="634" y="2544"/>
                    <a:pt x="767" y="2444"/>
                    <a:pt x="867" y="2311"/>
                  </a:cubicBezTo>
                  <a:lnTo>
                    <a:pt x="1334" y="1877"/>
                  </a:lnTo>
                  <a:cubicBezTo>
                    <a:pt x="1635" y="1544"/>
                    <a:pt x="1835" y="1143"/>
                    <a:pt x="1968" y="743"/>
                  </a:cubicBezTo>
                  <a:cubicBezTo>
                    <a:pt x="2001" y="576"/>
                    <a:pt x="2035" y="309"/>
                    <a:pt x="1868" y="143"/>
                  </a:cubicBezTo>
                  <a:cubicBezTo>
                    <a:pt x="1768" y="42"/>
                    <a:pt x="1635" y="1"/>
                    <a:pt x="1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124;p43"/>
            <p:cNvSpPr/>
            <p:nvPr/>
          </p:nvSpPr>
          <p:spPr>
            <a:xfrm>
              <a:off x="5378175" y="2382975"/>
              <a:ext cx="90250" cy="35250"/>
            </a:xfrm>
            <a:custGeom>
              <a:avLst/>
              <a:gdLst/>
              <a:ahLst/>
              <a:cxnLst/>
              <a:rect l="l" t="t" r="r" b="b"/>
              <a:pathLst>
                <a:path w="3610" h="1410" extrusionOk="0">
                  <a:moveTo>
                    <a:pt x="1635" y="434"/>
                  </a:moveTo>
                  <a:cubicBezTo>
                    <a:pt x="2035" y="468"/>
                    <a:pt x="2436" y="601"/>
                    <a:pt x="2769" y="768"/>
                  </a:cubicBezTo>
                  <a:cubicBezTo>
                    <a:pt x="2402" y="868"/>
                    <a:pt x="2035" y="935"/>
                    <a:pt x="1635" y="968"/>
                  </a:cubicBezTo>
                  <a:cubicBezTo>
                    <a:pt x="1479" y="968"/>
                    <a:pt x="1309" y="998"/>
                    <a:pt x="1143" y="998"/>
                  </a:cubicBezTo>
                  <a:cubicBezTo>
                    <a:pt x="1061" y="998"/>
                    <a:pt x="979" y="990"/>
                    <a:pt x="901" y="968"/>
                  </a:cubicBezTo>
                  <a:cubicBezTo>
                    <a:pt x="768" y="968"/>
                    <a:pt x="101" y="868"/>
                    <a:pt x="301" y="601"/>
                  </a:cubicBezTo>
                  <a:cubicBezTo>
                    <a:pt x="368" y="534"/>
                    <a:pt x="468" y="534"/>
                    <a:pt x="568" y="534"/>
                  </a:cubicBezTo>
                  <a:cubicBezTo>
                    <a:pt x="701" y="468"/>
                    <a:pt x="801" y="468"/>
                    <a:pt x="901" y="468"/>
                  </a:cubicBezTo>
                  <a:cubicBezTo>
                    <a:pt x="1201" y="434"/>
                    <a:pt x="1435" y="434"/>
                    <a:pt x="1635" y="434"/>
                  </a:cubicBezTo>
                  <a:close/>
                  <a:moveTo>
                    <a:pt x="1176" y="1"/>
                  </a:moveTo>
                  <a:cubicBezTo>
                    <a:pt x="926" y="1"/>
                    <a:pt x="684" y="34"/>
                    <a:pt x="468" y="101"/>
                  </a:cubicBezTo>
                  <a:cubicBezTo>
                    <a:pt x="301" y="134"/>
                    <a:pt x="101" y="268"/>
                    <a:pt x="67" y="468"/>
                  </a:cubicBezTo>
                  <a:cubicBezTo>
                    <a:pt x="1" y="635"/>
                    <a:pt x="134" y="868"/>
                    <a:pt x="267" y="968"/>
                  </a:cubicBezTo>
                  <a:cubicBezTo>
                    <a:pt x="434" y="1135"/>
                    <a:pt x="701" y="1202"/>
                    <a:pt x="901" y="1235"/>
                  </a:cubicBezTo>
                  <a:cubicBezTo>
                    <a:pt x="1135" y="1302"/>
                    <a:pt x="1402" y="1368"/>
                    <a:pt x="1635" y="1402"/>
                  </a:cubicBezTo>
                  <a:cubicBezTo>
                    <a:pt x="1728" y="1407"/>
                    <a:pt x="1822" y="1410"/>
                    <a:pt x="1916" y="1410"/>
                  </a:cubicBezTo>
                  <a:cubicBezTo>
                    <a:pt x="2429" y="1410"/>
                    <a:pt x="2952" y="1327"/>
                    <a:pt x="3403" y="1102"/>
                  </a:cubicBezTo>
                  <a:cubicBezTo>
                    <a:pt x="3609" y="984"/>
                    <a:pt x="3503" y="684"/>
                    <a:pt x="3315" y="684"/>
                  </a:cubicBezTo>
                  <a:cubicBezTo>
                    <a:pt x="3290" y="684"/>
                    <a:pt x="3264" y="689"/>
                    <a:pt x="3236" y="701"/>
                  </a:cubicBezTo>
                  <a:lnTo>
                    <a:pt x="3203" y="701"/>
                  </a:lnTo>
                  <a:cubicBezTo>
                    <a:pt x="2803" y="401"/>
                    <a:pt x="2402" y="234"/>
                    <a:pt x="1935" y="101"/>
                  </a:cubicBezTo>
                  <a:cubicBezTo>
                    <a:pt x="1685" y="34"/>
                    <a:pt x="1427" y="1"/>
                    <a:pt x="1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125;p43"/>
            <p:cNvSpPr/>
            <p:nvPr/>
          </p:nvSpPr>
          <p:spPr>
            <a:xfrm>
              <a:off x="5363175" y="2286975"/>
              <a:ext cx="67125" cy="68700"/>
            </a:xfrm>
            <a:custGeom>
              <a:avLst/>
              <a:gdLst/>
              <a:ahLst/>
              <a:cxnLst/>
              <a:rect l="l" t="t" r="r" b="b"/>
              <a:pathLst>
                <a:path w="2685" h="2748" extrusionOk="0">
                  <a:moveTo>
                    <a:pt x="567" y="472"/>
                  </a:moveTo>
                  <a:cubicBezTo>
                    <a:pt x="567" y="538"/>
                    <a:pt x="634" y="538"/>
                    <a:pt x="667" y="572"/>
                  </a:cubicBezTo>
                  <a:cubicBezTo>
                    <a:pt x="801" y="638"/>
                    <a:pt x="901" y="805"/>
                    <a:pt x="1034" y="905"/>
                  </a:cubicBezTo>
                  <a:cubicBezTo>
                    <a:pt x="1168" y="1039"/>
                    <a:pt x="1234" y="1206"/>
                    <a:pt x="1368" y="1306"/>
                  </a:cubicBezTo>
                  <a:cubicBezTo>
                    <a:pt x="1501" y="1539"/>
                    <a:pt x="1635" y="1739"/>
                    <a:pt x="1701" y="1939"/>
                  </a:cubicBezTo>
                  <a:cubicBezTo>
                    <a:pt x="1568" y="1906"/>
                    <a:pt x="1435" y="1873"/>
                    <a:pt x="1334" y="1773"/>
                  </a:cubicBezTo>
                  <a:cubicBezTo>
                    <a:pt x="1168" y="1706"/>
                    <a:pt x="1001" y="1639"/>
                    <a:pt x="867" y="1539"/>
                  </a:cubicBezTo>
                  <a:cubicBezTo>
                    <a:pt x="734" y="1406"/>
                    <a:pt x="701" y="1272"/>
                    <a:pt x="601" y="1105"/>
                  </a:cubicBezTo>
                  <a:cubicBezTo>
                    <a:pt x="567" y="939"/>
                    <a:pt x="534" y="739"/>
                    <a:pt x="534" y="538"/>
                  </a:cubicBezTo>
                  <a:lnTo>
                    <a:pt x="534" y="472"/>
                  </a:lnTo>
                  <a:close/>
                  <a:moveTo>
                    <a:pt x="472" y="0"/>
                  </a:moveTo>
                  <a:cubicBezTo>
                    <a:pt x="357" y="0"/>
                    <a:pt x="247" y="43"/>
                    <a:pt x="167" y="138"/>
                  </a:cubicBezTo>
                  <a:cubicBezTo>
                    <a:pt x="0" y="305"/>
                    <a:pt x="0" y="605"/>
                    <a:pt x="34" y="872"/>
                  </a:cubicBezTo>
                  <a:cubicBezTo>
                    <a:pt x="134" y="1306"/>
                    <a:pt x="300" y="1773"/>
                    <a:pt x="701" y="2073"/>
                  </a:cubicBezTo>
                  <a:cubicBezTo>
                    <a:pt x="968" y="2240"/>
                    <a:pt x="1201" y="2306"/>
                    <a:pt x="1468" y="2406"/>
                  </a:cubicBezTo>
                  <a:cubicBezTo>
                    <a:pt x="1735" y="2540"/>
                    <a:pt x="2002" y="2607"/>
                    <a:pt x="2302" y="2740"/>
                  </a:cubicBezTo>
                  <a:cubicBezTo>
                    <a:pt x="2320" y="2745"/>
                    <a:pt x="2337" y="2747"/>
                    <a:pt x="2354" y="2747"/>
                  </a:cubicBezTo>
                  <a:cubicBezTo>
                    <a:pt x="2558" y="2747"/>
                    <a:pt x="2684" y="2399"/>
                    <a:pt x="2469" y="2306"/>
                  </a:cubicBezTo>
                  <a:cubicBezTo>
                    <a:pt x="2402" y="2306"/>
                    <a:pt x="2402" y="2273"/>
                    <a:pt x="2369" y="2273"/>
                  </a:cubicBezTo>
                  <a:cubicBezTo>
                    <a:pt x="2235" y="1873"/>
                    <a:pt x="2035" y="1439"/>
                    <a:pt x="1735" y="1105"/>
                  </a:cubicBezTo>
                  <a:cubicBezTo>
                    <a:pt x="1635" y="939"/>
                    <a:pt x="1468" y="739"/>
                    <a:pt x="1334" y="572"/>
                  </a:cubicBezTo>
                  <a:cubicBezTo>
                    <a:pt x="1168" y="405"/>
                    <a:pt x="1001" y="238"/>
                    <a:pt x="834" y="138"/>
                  </a:cubicBezTo>
                  <a:cubicBezTo>
                    <a:pt x="730" y="51"/>
                    <a:pt x="598" y="0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126;p43"/>
            <p:cNvSpPr/>
            <p:nvPr/>
          </p:nvSpPr>
          <p:spPr>
            <a:xfrm>
              <a:off x="5414875" y="2442100"/>
              <a:ext cx="90500" cy="38475"/>
            </a:xfrm>
            <a:custGeom>
              <a:avLst/>
              <a:gdLst/>
              <a:ahLst/>
              <a:cxnLst/>
              <a:rect l="l" t="t" r="r" b="b"/>
              <a:pathLst>
                <a:path w="3620" h="1539" extrusionOk="0">
                  <a:moveTo>
                    <a:pt x="1068" y="538"/>
                  </a:moveTo>
                  <a:cubicBezTo>
                    <a:pt x="1235" y="538"/>
                    <a:pt x="1435" y="538"/>
                    <a:pt x="1635" y="571"/>
                  </a:cubicBezTo>
                  <a:cubicBezTo>
                    <a:pt x="2002" y="671"/>
                    <a:pt x="2402" y="771"/>
                    <a:pt x="2736" y="1005"/>
                  </a:cubicBezTo>
                  <a:lnTo>
                    <a:pt x="2502" y="1005"/>
                  </a:lnTo>
                  <a:cubicBezTo>
                    <a:pt x="2269" y="1005"/>
                    <a:pt x="2002" y="938"/>
                    <a:pt x="1735" y="905"/>
                  </a:cubicBezTo>
                  <a:lnTo>
                    <a:pt x="968" y="771"/>
                  </a:lnTo>
                  <a:cubicBezTo>
                    <a:pt x="901" y="771"/>
                    <a:pt x="801" y="738"/>
                    <a:pt x="734" y="705"/>
                  </a:cubicBezTo>
                  <a:cubicBezTo>
                    <a:pt x="667" y="705"/>
                    <a:pt x="634" y="671"/>
                    <a:pt x="601" y="605"/>
                  </a:cubicBezTo>
                  <a:lnTo>
                    <a:pt x="634" y="605"/>
                  </a:lnTo>
                  <a:cubicBezTo>
                    <a:pt x="667" y="605"/>
                    <a:pt x="667" y="571"/>
                    <a:pt x="734" y="571"/>
                  </a:cubicBezTo>
                  <a:cubicBezTo>
                    <a:pt x="801" y="538"/>
                    <a:pt x="934" y="538"/>
                    <a:pt x="1068" y="538"/>
                  </a:cubicBezTo>
                  <a:close/>
                  <a:moveTo>
                    <a:pt x="1363" y="0"/>
                  </a:moveTo>
                  <a:cubicBezTo>
                    <a:pt x="1095" y="0"/>
                    <a:pt x="827" y="34"/>
                    <a:pt x="567" y="104"/>
                  </a:cubicBezTo>
                  <a:cubicBezTo>
                    <a:pt x="334" y="171"/>
                    <a:pt x="134" y="271"/>
                    <a:pt x="100" y="504"/>
                  </a:cubicBezTo>
                  <a:cubicBezTo>
                    <a:pt x="0" y="705"/>
                    <a:pt x="134" y="938"/>
                    <a:pt x="301" y="1072"/>
                  </a:cubicBezTo>
                  <a:cubicBezTo>
                    <a:pt x="467" y="1205"/>
                    <a:pt x="734" y="1272"/>
                    <a:pt x="934" y="1338"/>
                  </a:cubicBezTo>
                  <a:lnTo>
                    <a:pt x="1668" y="1438"/>
                  </a:lnTo>
                  <a:cubicBezTo>
                    <a:pt x="1968" y="1505"/>
                    <a:pt x="2269" y="1539"/>
                    <a:pt x="2569" y="1539"/>
                  </a:cubicBezTo>
                  <a:cubicBezTo>
                    <a:pt x="2836" y="1539"/>
                    <a:pt x="3136" y="1539"/>
                    <a:pt x="3403" y="1372"/>
                  </a:cubicBezTo>
                  <a:cubicBezTo>
                    <a:pt x="3620" y="1248"/>
                    <a:pt x="3491" y="864"/>
                    <a:pt x="3284" y="864"/>
                  </a:cubicBezTo>
                  <a:cubicBezTo>
                    <a:pt x="3269" y="864"/>
                    <a:pt x="3252" y="867"/>
                    <a:pt x="3236" y="871"/>
                  </a:cubicBezTo>
                  <a:cubicBezTo>
                    <a:pt x="3269" y="738"/>
                    <a:pt x="3236" y="605"/>
                    <a:pt x="3103" y="538"/>
                  </a:cubicBezTo>
                  <a:cubicBezTo>
                    <a:pt x="2612" y="187"/>
                    <a:pt x="1990" y="0"/>
                    <a:pt x="1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127;p43"/>
            <p:cNvSpPr/>
            <p:nvPr/>
          </p:nvSpPr>
          <p:spPr>
            <a:xfrm>
              <a:off x="5434050" y="2519025"/>
              <a:ext cx="40900" cy="69950"/>
            </a:xfrm>
            <a:custGeom>
              <a:avLst/>
              <a:gdLst/>
              <a:ahLst/>
              <a:cxnLst/>
              <a:rect l="l" t="t" r="r" b="b"/>
              <a:pathLst>
                <a:path w="1636" h="2798" extrusionOk="0">
                  <a:moveTo>
                    <a:pt x="778" y="461"/>
                  </a:moveTo>
                  <a:cubicBezTo>
                    <a:pt x="1009" y="461"/>
                    <a:pt x="1039" y="1017"/>
                    <a:pt x="1068" y="1163"/>
                  </a:cubicBezTo>
                  <a:cubicBezTo>
                    <a:pt x="1135" y="1364"/>
                    <a:pt x="1135" y="1630"/>
                    <a:pt x="1135" y="1831"/>
                  </a:cubicBezTo>
                  <a:lnTo>
                    <a:pt x="1135" y="1997"/>
                  </a:lnTo>
                  <a:cubicBezTo>
                    <a:pt x="968" y="1831"/>
                    <a:pt x="801" y="1630"/>
                    <a:pt x="668" y="1430"/>
                  </a:cubicBezTo>
                  <a:cubicBezTo>
                    <a:pt x="568" y="1264"/>
                    <a:pt x="534" y="1063"/>
                    <a:pt x="501" y="930"/>
                  </a:cubicBezTo>
                  <a:cubicBezTo>
                    <a:pt x="501" y="797"/>
                    <a:pt x="534" y="596"/>
                    <a:pt x="668" y="496"/>
                  </a:cubicBezTo>
                  <a:cubicBezTo>
                    <a:pt x="709" y="472"/>
                    <a:pt x="745" y="461"/>
                    <a:pt x="778" y="461"/>
                  </a:cubicBezTo>
                  <a:close/>
                  <a:moveTo>
                    <a:pt x="805" y="1"/>
                  </a:moveTo>
                  <a:cubicBezTo>
                    <a:pt x="535" y="1"/>
                    <a:pt x="261" y="216"/>
                    <a:pt x="167" y="496"/>
                  </a:cubicBezTo>
                  <a:cubicBezTo>
                    <a:pt x="1" y="863"/>
                    <a:pt x="134" y="1330"/>
                    <a:pt x="334" y="1664"/>
                  </a:cubicBezTo>
                  <a:cubicBezTo>
                    <a:pt x="534" y="1997"/>
                    <a:pt x="834" y="2298"/>
                    <a:pt x="1101" y="2498"/>
                  </a:cubicBezTo>
                  <a:lnTo>
                    <a:pt x="1101" y="2531"/>
                  </a:lnTo>
                  <a:cubicBezTo>
                    <a:pt x="1101" y="2665"/>
                    <a:pt x="1201" y="2765"/>
                    <a:pt x="1335" y="2798"/>
                  </a:cubicBezTo>
                  <a:cubicBezTo>
                    <a:pt x="1468" y="2798"/>
                    <a:pt x="1568" y="2765"/>
                    <a:pt x="1568" y="2631"/>
                  </a:cubicBezTo>
                  <a:cubicBezTo>
                    <a:pt x="1635" y="2431"/>
                    <a:pt x="1635" y="2164"/>
                    <a:pt x="1635" y="1931"/>
                  </a:cubicBezTo>
                  <a:cubicBezTo>
                    <a:pt x="1635" y="1664"/>
                    <a:pt x="1568" y="1464"/>
                    <a:pt x="1535" y="1197"/>
                  </a:cubicBezTo>
                  <a:cubicBezTo>
                    <a:pt x="1502" y="830"/>
                    <a:pt x="1402" y="363"/>
                    <a:pt x="1135" y="129"/>
                  </a:cubicBezTo>
                  <a:cubicBezTo>
                    <a:pt x="1035" y="40"/>
                    <a:pt x="920" y="1"/>
                    <a:pt x="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128;p43"/>
            <p:cNvSpPr/>
            <p:nvPr/>
          </p:nvSpPr>
          <p:spPr>
            <a:xfrm>
              <a:off x="5458225" y="2490275"/>
              <a:ext cx="68425" cy="41550"/>
            </a:xfrm>
            <a:custGeom>
              <a:avLst/>
              <a:gdLst/>
              <a:ahLst/>
              <a:cxnLst/>
              <a:rect l="l" t="t" r="r" b="b"/>
              <a:pathLst>
                <a:path w="2737" h="1662" extrusionOk="0">
                  <a:moveTo>
                    <a:pt x="616" y="494"/>
                  </a:moveTo>
                  <a:cubicBezTo>
                    <a:pt x="711" y="494"/>
                    <a:pt x="908" y="579"/>
                    <a:pt x="935" y="579"/>
                  </a:cubicBezTo>
                  <a:cubicBezTo>
                    <a:pt x="1102" y="612"/>
                    <a:pt x="1268" y="679"/>
                    <a:pt x="1402" y="779"/>
                  </a:cubicBezTo>
                  <a:cubicBezTo>
                    <a:pt x="1569" y="846"/>
                    <a:pt x="1702" y="946"/>
                    <a:pt x="1836" y="1079"/>
                  </a:cubicBezTo>
                  <a:lnTo>
                    <a:pt x="2002" y="1246"/>
                  </a:lnTo>
                  <a:cubicBezTo>
                    <a:pt x="1936" y="1246"/>
                    <a:pt x="1869" y="1179"/>
                    <a:pt x="1836" y="1179"/>
                  </a:cubicBezTo>
                  <a:cubicBezTo>
                    <a:pt x="1602" y="1146"/>
                    <a:pt x="1435" y="1079"/>
                    <a:pt x="1268" y="979"/>
                  </a:cubicBezTo>
                  <a:lnTo>
                    <a:pt x="768" y="746"/>
                  </a:lnTo>
                  <a:cubicBezTo>
                    <a:pt x="701" y="679"/>
                    <a:pt x="668" y="646"/>
                    <a:pt x="568" y="579"/>
                  </a:cubicBezTo>
                  <a:lnTo>
                    <a:pt x="568" y="512"/>
                  </a:lnTo>
                  <a:cubicBezTo>
                    <a:pt x="575" y="499"/>
                    <a:pt x="592" y="494"/>
                    <a:pt x="616" y="494"/>
                  </a:cubicBezTo>
                  <a:close/>
                  <a:moveTo>
                    <a:pt x="594" y="0"/>
                  </a:moveTo>
                  <a:cubicBezTo>
                    <a:pt x="400" y="0"/>
                    <a:pt x="230" y="49"/>
                    <a:pt x="101" y="179"/>
                  </a:cubicBezTo>
                  <a:cubicBezTo>
                    <a:pt x="1" y="345"/>
                    <a:pt x="1" y="612"/>
                    <a:pt x="168" y="779"/>
                  </a:cubicBezTo>
                  <a:cubicBezTo>
                    <a:pt x="401" y="1113"/>
                    <a:pt x="835" y="1246"/>
                    <a:pt x="1202" y="1413"/>
                  </a:cubicBezTo>
                  <a:cubicBezTo>
                    <a:pt x="1500" y="1537"/>
                    <a:pt x="1836" y="1661"/>
                    <a:pt x="2180" y="1661"/>
                  </a:cubicBezTo>
                  <a:cubicBezTo>
                    <a:pt x="2298" y="1661"/>
                    <a:pt x="2417" y="1647"/>
                    <a:pt x="2536" y="1613"/>
                  </a:cubicBezTo>
                  <a:cubicBezTo>
                    <a:pt x="2736" y="1580"/>
                    <a:pt x="2703" y="1313"/>
                    <a:pt x="2569" y="1246"/>
                  </a:cubicBezTo>
                  <a:lnTo>
                    <a:pt x="2569" y="1179"/>
                  </a:lnTo>
                  <a:cubicBezTo>
                    <a:pt x="2503" y="1013"/>
                    <a:pt x="2336" y="912"/>
                    <a:pt x="2202" y="812"/>
                  </a:cubicBezTo>
                  <a:cubicBezTo>
                    <a:pt x="2069" y="679"/>
                    <a:pt x="1902" y="612"/>
                    <a:pt x="1735" y="479"/>
                  </a:cubicBezTo>
                  <a:cubicBezTo>
                    <a:pt x="1569" y="412"/>
                    <a:pt x="1402" y="312"/>
                    <a:pt x="1268" y="245"/>
                  </a:cubicBezTo>
                  <a:cubicBezTo>
                    <a:pt x="1102" y="145"/>
                    <a:pt x="935" y="79"/>
                    <a:pt x="768" y="12"/>
                  </a:cubicBezTo>
                  <a:cubicBezTo>
                    <a:pt x="708" y="4"/>
                    <a:pt x="650" y="0"/>
                    <a:pt x="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129;p43"/>
            <p:cNvSpPr/>
            <p:nvPr/>
          </p:nvSpPr>
          <p:spPr>
            <a:xfrm>
              <a:off x="5489100" y="2403850"/>
              <a:ext cx="34200" cy="66150"/>
            </a:xfrm>
            <a:custGeom>
              <a:avLst/>
              <a:gdLst/>
              <a:ahLst/>
              <a:cxnLst/>
              <a:rect l="l" t="t" r="r" b="b"/>
              <a:pathLst>
                <a:path w="1368" h="2646" extrusionOk="0">
                  <a:moveTo>
                    <a:pt x="667" y="567"/>
                  </a:moveTo>
                  <a:cubicBezTo>
                    <a:pt x="767" y="633"/>
                    <a:pt x="801" y="867"/>
                    <a:pt x="801" y="967"/>
                  </a:cubicBezTo>
                  <a:cubicBezTo>
                    <a:pt x="801" y="1134"/>
                    <a:pt x="801" y="1267"/>
                    <a:pt x="767" y="1434"/>
                  </a:cubicBezTo>
                  <a:cubicBezTo>
                    <a:pt x="701" y="1601"/>
                    <a:pt x="667" y="1734"/>
                    <a:pt x="601" y="1868"/>
                  </a:cubicBezTo>
                  <a:cubicBezTo>
                    <a:pt x="601" y="1901"/>
                    <a:pt x="534" y="1901"/>
                    <a:pt x="534" y="1934"/>
                  </a:cubicBezTo>
                  <a:cubicBezTo>
                    <a:pt x="500" y="1701"/>
                    <a:pt x="467" y="1434"/>
                    <a:pt x="467" y="1167"/>
                  </a:cubicBezTo>
                  <a:cubicBezTo>
                    <a:pt x="467" y="1000"/>
                    <a:pt x="467" y="800"/>
                    <a:pt x="534" y="667"/>
                  </a:cubicBezTo>
                  <a:cubicBezTo>
                    <a:pt x="601" y="633"/>
                    <a:pt x="601" y="600"/>
                    <a:pt x="634" y="600"/>
                  </a:cubicBezTo>
                  <a:cubicBezTo>
                    <a:pt x="634" y="567"/>
                    <a:pt x="634" y="567"/>
                    <a:pt x="667" y="567"/>
                  </a:cubicBezTo>
                  <a:close/>
                  <a:moveTo>
                    <a:pt x="617" y="1"/>
                  </a:moveTo>
                  <a:cubicBezTo>
                    <a:pt x="535" y="1"/>
                    <a:pt x="451" y="18"/>
                    <a:pt x="367" y="66"/>
                  </a:cubicBezTo>
                  <a:cubicBezTo>
                    <a:pt x="0" y="267"/>
                    <a:pt x="0" y="734"/>
                    <a:pt x="33" y="1100"/>
                  </a:cubicBezTo>
                  <a:cubicBezTo>
                    <a:pt x="100" y="1367"/>
                    <a:pt x="100" y="1567"/>
                    <a:pt x="134" y="1801"/>
                  </a:cubicBezTo>
                  <a:cubicBezTo>
                    <a:pt x="167" y="2068"/>
                    <a:pt x="200" y="2301"/>
                    <a:pt x="267" y="2535"/>
                  </a:cubicBezTo>
                  <a:cubicBezTo>
                    <a:pt x="280" y="2614"/>
                    <a:pt x="324" y="2646"/>
                    <a:pt x="377" y="2646"/>
                  </a:cubicBezTo>
                  <a:cubicBezTo>
                    <a:pt x="458" y="2646"/>
                    <a:pt x="560" y="2569"/>
                    <a:pt x="601" y="2468"/>
                  </a:cubicBezTo>
                  <a:cubicBezTo>
                    <a:pt x="934" y="2301"/>
                    <a:pt x="1101" y="2034"/>
                    <a:pt x="1201" y="1701"/>
                  </a:cubicBezTo>
                  <a:cubicBezTo>
                    <a:pt x="1334" y="1334"/>
                    <a:pt x="1368" y="1034"/>
                    <a:pt x="1301" y="633"/>
                  </a:cubicBezTo>
                  <a:cubicBezTo>
                    <a:pt x="1268" y="433"/>
                    <a:pt x="1168" y="267"/>
                    <a:pt x="1034" y="100"/>
                  </a:cubicBezTo>
                  <a:cubicBezTo>
                    <a:pt x="906" y="57"/>
                    <a:pt x="764" y="1"/>
                    <a:pt x="6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130;p43"/>
            <p:cNvSpPr/>
            <p:nvPr/>
          </p:nvSpPr>
          <p:spPr>
            <a:xfrm>
              <a:off x="5258925" y="2448025"/>
              <a:ext cx="9200" cy="7525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67" y="1"/>
                  </a:moveTo>
                  <a:cubicBezTo>
                    <a:pt x="34" y="34"/>
                    <a:pt x="1" y="34"/>
                    <a:pt x="1" y="101"/>
                  </a:cubicBezTo>
                  <a:cubicBezTo>
                    <a:pt x="1" y="134"/>
                    <a:pt x="1" y="167"/>
                    <a:pt x="34" y="167"/>
                  </a:cubicBezTo>
                  <a:lnTo>
                    <a:pt x="301" y="301"/>
                  </a:lnTo>
                  <a:cubicBezTo>
                    <a:pt x="334" y="301"/>
                    <a:pt x="367" y="301"/>
                    <a:pt x="367" y="267"/>
                  </a:cubicBezTo>
                  <a:cubicBezTo>
                    <a:pt x="367" y="201"/>
                    <a:pt x="367" y="167"/>
                    <a:pt x="334" y="167"/>
                  </a:cubicBezTo>
                  <a:cubicBezTo>
                    <a:pt x="234" y="134"/>
                    <a:pt x="167" y="101"/>
                    <a:pt x="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131;p43"/>
            <p:cNvSpPr/>
            <p:nvPr/>
          </p:nvSpPr>
          <p:spPr>
            <a:xfrm>
              <a:off x="5370675" y="2543925"/>
              <a:ext cx="43375" cy="16700"/>
            </a:xfrm>
            <a:custGeom>
              <a:avLst/>
              <a:gdLst/>
              <a:ahLst/>
              <a:cxnLst/>
              <a:rect l="l" t="t" r="r" b="b"/>
              <a:pathLst>
                <a:path w="1735" h="668" extrusionOk="0">
                  <a:moveTo>
                    <a:pt x="234" y="1"/>
                  </a:moveTo>
                  <a:cubicBezTo>
                    <a:pt x="67" y="1"/>
                    <a:pt x="0" y="301"/>
                    <a:pt x="167" y="334"/>
                  </a:cubicBezTo>
                  <a:cubicBezTo>
                    <a:pt x="367" y="368"/>
                    <a:pt x="601" y="468"/>
                    <a:pt x="834" y="501"/>
                  </a:cubicBezTo>
                  <a:cubicBezTo>
                    <a:pt x="1034" y="601"/>
                    <a:pt x="1268" y="634"/>
                    <a:pt x="1501" y="668"/>
                  </a:cubicBezTo>
                  <a:cubicBezTo>
                    <a:pt x="1568" y="668"/>
                    <a:pt x="1702" y="634"/>
                    <a:pt x="1702" y="534"/>
                  </a:cubicBezTo>
                  <a:cubicBezTo>
                    <a:pt x="1735" y="468"/>
                    <a:pt x="1668" y="334"/>
                    <a:pt x="1568" y="334"/>
                  </a:cubicBezTo>
                  <a:cubicBezTo>
                    <a:pt x="1368" y="268"/>
                    <a:pt x="1101" y="201"/>
                    <a:pt x="901" y="167"/>
                  </a:cubicBezTo>
                  <a:cubicBezTo>
                    <a:pt x="668" y="134"/>
                    <a:pt x="434" y="101"/>
                    <a:pt x="2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132;p43"/>
            <p:cNvSpPr/>
            <p:nvPr/>
          </p:nvSpPr>
          <p:spPr>
            <a:xfrm>
              <a:off x="4510050" y="2544775"/>
              <a:ext cx="615475" cy="20025"/>
            </a:xfrm>
            <a:custGeom>
              <a:avLst/>
              <a:gdLst/>
              <a:ahLst/>
              <a:cxnLst/>
              <a:rect l="l" t="t" r="r" b="b"/>
              <a:pathLst>
                <a:path w="24619" h="801" extrusionOk="0">
                  <a:moveTo>
                    <a:pt x="5571" y="0"/>
                  </a:moveTo>
                  <a:cubicBezTo>
                    <a:pt x="3804" y="0"/>
                    <a:pt x="2002" y="100"/>
                    <a:pt x="268" y="167"/>
                  </a:cubicBezTo>
                  <a:cubicBezTo>
                    <a:pt x="1" y="167"/>
                    <a:pt x="1" y="567"/>
                    <a:pt x="268" y="600"/>
                  </a:cubicBezTo>
                  <a:cubicBezTo>
                    <a:pt x="3403" y="767"/>
                    <a:pt x="6505" y="801"/>
                    <a:pt x="9641" y="801"/>
                  </a:cubicBezTo>
                  <a:cubicBezTo>
                    <a:pt x="11242" y="801"/>
                    <a:pt x="12777" y="801"/>
                    <a:pt x="14344" y="767"/>
                  </a:cubicBezTo>
                  <a:cubicBezTo>
                    <a:pt x="15912" y="734"/>
                    <a:pt x="17447" y="667"/>
                    <a:pt x="19014" y="634"/>
                  </a:cubicBezTo>
                  <a:cubicBezTo>
                    <a:pt x="20193" y="634"/>
                    <a:pt x="21386" y="649"/>
                    <a:pt x="22565" y="649"/>
                  </a:cubicBezTo>
                  <a:cubicBezTo>
                    <a:pt x="23154" y="649"/>
                    <a:pt x="23740" y="645"/>
                    <a:pt x="24318" y="634"/>
                  </a:cubicBezTo>
                  <a:cubicBezTo>
                    <a:pt x="24618" y="600"/>
                    <a:pt x="24618" y="133"/>
                    <a:pt x="24318" y="133"/>
                  </a:cubicBezTo>
                  <a:cubicBezTo>
                    <a:pt x="23796" y="122"/>
                    <a:pt x="23273" y="119"/>
                    <a:pt x="22750" y="119"/>
                  </a:cubicBezTo>
                  <a:cubicBezTo>
                    <a:pt x="21705" y="119"/>
                    <a:pt x="20660" y="133"/>
                    <a:pt x="19615" y="133"/>
                  </a:cubicBezTo>
                  <a:cubicBezTo>
                    <a:pt x="18080" y="133"/>
                    <a:pt x="16513" y="67"/>
                    <a:pt x="14945" y="67"/>
                  </a:cubicBezTo>
                  <a:cubicBezTo>
                    <a:pt x="11809" y="0"/>
                    <a:pt x="8674" y="0"/>
                    <a:pt x="5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133;p43"/>
            <p:cNvSpPr/>
            <p:nvPr/>
          </p:nvSpPr>
          <p:spPr>
            <a:xfrm>
              <a:off x="4558425" y="2582300"/>
              <a:ext cx="521225" cy="20875"/>
            </a:xfrm>
            <a:custGeom>
              <a:avLst/>
              <a:gdLst/>
              <a:ahLst/>
              <a:cxnLst/>
              <a:rect l="l" t="t" r="r" b="b"/>
              <a:pathLst>
                <a:path w="20849" h="835" extrusionOk="0">
                  <a:moveTo>
                    <a:pt x="8707" y="0"/>
                  </a:moveTo>
                  <a:cubicBezTo>
                    <a:pt x="7372" y="0"/>
                    <a:pt x="6038" y="67"/>
                    <a:pt x="4704" y="100"/>
                  </a:cubicBezTo>
                  <a:cubicBezTo>
                    <a:pt x="3203" y="134"/>
                    <a:pt x="1668" y="134"/>
                    <a:pt x="201" y="267"/>
                  </a:cubicBezTo>
                  <a:cubicBezTo>
                    <a:pt x="1" y="267"/>
                    <a:pt x="1" y="567"/>
                    <a:pt x="201" y="601"/>
                  </a:cubicBezTo>
                  <a:cubicBezTo>
                    <a:pt x="1535" y="734"/>
                    <a:pt x="2869" y="734"/>
                    <a:pt x="4204" y="767"/>
                  </a:cubicBezTo>
                  <a:cubicBezTo>
                    <a:pt x="5538" y="801"/>
                    <a:pt x="6872" y="801"/>
                    <a:pt x="8206" y="834"/>
                  </a:cubicBezTo>
                  <a:cubicBezTo>
                    <a:pt x="9541" y="834"/>
                    <a:pt x="10875" y="801"/>
                    <a:pt x="12209" y="767"/>
                  </a:cubicBezTo>
                  <a:cubicBezTo>
                    <a:pt x="13099" y="767"/>
                    <a:pt x="13988" y="782"/>
                    <a:pt x="14878" y="782"/>
                  </a:cubicBezTo>
                  <a:cubicBezTo>
                    <a:pt x="15323" y="782"/>
                    <a:pt x="15767" y="778"/>
                    <a:pt x="16212" y="767"/>
                  </a:cubicBezTo>
                  <a:cubicBezTo>
                    <a:pt x="16979" y="767"/>
                    <a:pt x="17680" y="667"/>
                    <a:pt x="18414" y="634"/>
                  </a:cubicBezTo>
                  <a:lnTo>
                    <a:pt x="20082" y="634"/>
                  </a:lnTo>
                  <a:cubicBezTo>
                    <a:pt x="20315" y="634"/>
                    <a:pt x="20515" y="567"/>
                    <a:pt x="20715" y="567"/>
                  </a:cubicBezTo>
                  <a:cubicBezTo>
                    <a:pt x="20849" y="500"/>
                    <a:pt x="20849" y="334"/>
                    <a:pt x="20715" y="300"/>
                  </a:cubicBezTo>
                  <a:cubicBezTo>
                    <a:pt x="20382" y="267"/>
                    <a:pt x="20082" y="234"/>
                    <a:pt x="19748" y="234"/>
                  </a:cubicBezTo>
                  <a:lnTo>
                    <a:pt x="18714" y="234"/>
                  </a:lnTo>
                  <a:cubicBezTo>
                    <a:pt x="18047" y="234"/>
                    <a:pt x="17380" y="134"/>
                    <a:pt x="16712" y="100"/>
                  </a:cubicBezTo>
                  <a:cubicBezTo>
                    <a:pt x="16268" y="67"/>
                    <a:pt x="15823" y="56"/>
                    <a:pt x="15378" y="56"/>
                  </a:cubicBezTo>
                  <a:cubicBezTo>
                    <a:pt x="14489" y="56"/>
                    <a:pt x="13599" y="100"/>
                    <a:pt x="12710" y="100"/>
                  </a:cubicBezTo>
                  <a:cubicBezTo>
                    <a:pt x="11375" y="100"/>
                    <a:pt x="10041" y="0"/>
                    <a:pt x="87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134;p43"/>
            <p:cNvSpPr/>
            <p:nvPr/>
          </p:nvSpPr>
          <p:spPr>
            <a:xfrm>
              <a:off x="4564275" y="2619900"/>
              <a:ext cx="499525" cy="18300"/>
            </a:xfrm>
            <a:custGeom>
              <a:avLst/>
              <a:gdLst/>
              <a:ahLst/>
              <a:cxnLst/>
              <a:rect l="l" t="t" r="r" b="b"/>
              <a:pathLst>
                <a:path w="19981" h="732" extrusionOk="0">
                  <a:moveTo>
                    <a:pt x="8541" y="1"/>
                  </a:moveTo>
                  <a:cubicBezTo>
                    <a:pt x="7138" y="1"/>
                    <a:pt x="5730" y="27"/>
                    <a:pt x="4303" y="64"/>
                  </a:cubicBezTo>
                  <a:cubicBezTo>
                    <a:pt x="3603" y="64"/>
                    <a:pt x="2902" y="97"/>
                    <a:pt x="2168" y="131"/>
                  </a:cubicBezTo>
                  <a:cubicBezTo>
                    <a:pt x="1468" y="164"/>
                    <a:pt x="767" y="164"/>
                    <a:pt x="100" y="297"/>
                  </a:cubicBezTo>
                  <a:cubicBezTo>
                    <a:pt x="0" y="297"/>
                    <a:pt x="0" y="431"/>
                    <a:pt x="100" y="431"/>
                  </a:cubicBezTo>
                  <a:cubicBezTo>
                    <a:pt x="667" y="564"/>
                    <a:pt x="1301" y="564"/>
                    <a:pt x="1935" y="598"/>
                  </a:cubicBezTo>
                  <a:cubicBezTo>
                    <a:pt x="2535" y="631"/>
                    <a:pt x="3169" y="664"/>
                    <a:pt x="3803" y="664"/>
                  </a:cubicBezTo>
                  <a:cubicBezTo>
                    <a:pt x="5104" y="731"/>
                    <a:pt x="6338" y="731"/>
                    <a:pt x="7639" y="731"/>
                  </a:cubicBezTo>
                  <a:cubicBezTo>
                    <a:pt x="10207" y="731"/>
                    <a:pt x="12776" y="631"/>
                    <a:pt x="15344" y="631"/>
                  </a:cubicBezTo>
                  <a:cubicBezTo>
                    <a:pt x="16078" y="631"/>
                    <a:pt x="16795" y="639"/>
                    <a:pt x="17513" y="639"/>
                  </a:cubicBezTo>
                  <a:cubicBezTo>
                    <a:pt x="18230" y="639"/>
                    <a:pt x="18947" y="631"/>
                    <a:pt x="19681" y="598"/>
                  </a:cubicBezTo>
                  <a:cubicBezTo>
                    <a:pt x="19691" y="599"/>
                    <a:pt x="19701" y="599"/>
                    <a:pt x="19711" y="599"/>
                  </a:cubicBezTo>
                  <a:cubicBezTo>
                    <a:pt x="19981" y="599"/>
                    <a:pt x="19971" y="163"/>
                    <a:pt x="19681" y="131"/>
                  </a:cubicBezTo>
                  <a:cubicBezTo>
                    <a:pt x="19064" y="97"/>
                    <a:pt x="18430" y="89"/>
                    <a:pt x="17788" y="89"/>
                  </a:cubicBezTo>
                  <a:cubicBezTo>
                    <a:pt x="17146" y="89"/>
                    <a:pt x="16495" y="97"/>
                    <a:pt x="15845" y="97"/>
                  </a:cubicBezTo>
                  <a:cubicBezTo>
                    <a:pt x="14577" y="97"/>
                    <a:pt x="13310" y="97"/>
                    <a:pt x="12009" y="64"/>
                  </a:cubicBezTo>
                  <a:cubicBezTo>
                    <a:pt x="10849" y="19"/>
                    <a:pt x="9697" y="1"/>
                    <a:pt x="8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135;p43"/>
            <p:cNvSpPr/>
            <p:nvPr/>
          </p:nvSpPr>
          <p:spPr>
            <a:xfrm>
              <a:off x="5504925" y="1343475"/>
              <a:ext cx="15875" cy="427000"/>
            </a:xfrm>
            <a:custGeom>
              <a:avLst/>
              <a:gdLst/>
              <a:ahLst/>
              <a:cxnLst/>
              <a:rect l="l" t="t" r="r" b="b"/>
              <a:pathLst>
                <a:path w="635" h="17080" extrusionOk="0">
                  <a:moveTo>
                    <a:pt x="318" y="1"/>
                  </a:moveTo>
                  <a:cubicBezTo>
                    <a:pt x="243" y="1"/>
                    <a:pt x="168" y="51"/>
                    <a:pt x="168" y="151"/>
                  </a:cubicBezTo>
                  <a:cubicBezTo>
                    <a:pt x="134" y="2319"/>
                    <a:pt x="34" y="4488"/>
                    <a:pt x="1" y="6656"/>
                  </a:cubicBezTo>
                  <a:cubicBezTo>
                    <a:pt x="1" y="8824"/>
                    <a:pt x="34" y="10992"/>
                    <a:pt x="34" y="13160"/>
                  </a:cubicBezTo>
                  <a:cubicBezTo>
                    <a:pt x="34" y="14428"/>
                    <a:pt x="34" y="15662"/>
                    <a:pt x="134" y="16930"/>
                  </a:cubicBezTo>
                  <a:cubicBezTo>
                    <a:pt x="134" y="17030"/>
                    <a:pt x="201" y="17080"/>
                    <a:pt x="268" y="17080"/>
                  </a:cubicBezTo>
                  <a:cubicBezTo>
                    <a:pt x="334" y="17080"/>
                    <a:pt x="401" y="17030"/>
                    <a:pt x="401" y="16930"/>
                  </a:cubicBezTo>
                  <a:cubicBezTo>
                    <a:pt x="535" y="14762"/>
                    <a:pt x="501" y="12560"/>
                    <a:pt x="535" y="10425"/>
                  </a:cubicBezTo>
                  <a:cubicBezTo>
                    <a:pt x="635" y="8257"/>
                    <a:pt x="635" y="6089"/>
                    <a:pt x="568" y="3920"/>
                  </a:cubicBezTo>
                  <a:lnTo>
                    <a:pt x="468" y="151"/>
                  </a:lnTo>
                  <a:cubicBezTo>
                    <a:pt x="468" y="51"/>
                    <a:pt x="393" y="1"/>
                    <a:pt x="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136;p43"/>
            <p:cNvSpPr/>
            <p:nvPr/>
          </p:nvSpPr>
          <p:spPr>
            <a:xfrm>
              <a:off x="5509100" y="1810275"/>
              <a:ext cx="16700" cy="332350"/>
            </a:xfrm>
            <a:custGeom>
              <a:avLst/>
              <a:gdLst/>
              <a:ahLst/>
              <a:cxnLst/>
              <a:rect l="l" t="t" r="r" b="b"/>
              <a:pathLst>
                <a:path w="668" h="13294" extrusionOk="0">
                  <a:moveTo>
                    <a:pt x="334" y="1"/>
                  </a:moveTo>
                  <a:cubicBezTo>
                    <a:pt x="318" y="1"/>
                    <a:pt x="301" y="9"/>
                    <a:pt x="301" y="26"/>
                  </a:cubicBezTo>
                  <a:cubicBezTo>
                    <a:pt x="301" y="626"/>
                    <a:pt x="234" y="1160"/>
                    <a:pt x="201" y="1694"/>
                  </a:cubicBezTo>
                  <a:cubicBezTo>
                    <a:pt x="167" y="2227"/>
                    <a:pt x="201" y="2794"/>
                    <a:pt x="201" y="3328"/>
                  </a:cubicBezTo>
                  <a:cubicBezTo>
                    <a:pt x="201" y="4395"/>
                    <a:pt x="134" y="5530"/>
                    <a:pt x="67" y="6630"/>
                  </a:cubicBezTo>
                  <a:cubicBezTo>
                    <a:pt x="34" y="7698"/>
                    <a:pt x="34" y="8799"/>
                    <a:pt x="34" y="9866"/>
                  </a:cubicBezTo>
                  <a:cubicBezTo>
                    <a:pt x="34" y="10967"/>
                    <a:pt x="1" y="12101"/>
                    <a:pt x="167" y="13168"/>
                  </a:cubicBezTo>
                  <a:cubicBezTo>
                    <a:pt x="184" y="13252"/>
                    <a:pt x="259" y="13294"/>
                    <a:pt x="334" y="13294"/>
                  </a:cubicBezTo>
                  <a:cubicBezTo>
                    <a:pt x="409" y="13294"/>
                    <a:pt x="484" y="13252"/>
                    <a:pt x="501" y="13168"/>
                  </a:cubicBezTo>
                  <a:cubicBezTo>
                    <a:pt x="668" y="12034"/>
                    <a:pt x="634" y="10967"/>
                    <a:pt x="634" y="9933"/>
                  </a:cubicBezTo>
                  <a:cubicBezTo>
                    <a:pt x="634" y="8832"/>
                    <a:pt x="634" y="7698"/>
                    <a:pt x="568" y="6630"/>
                  </a:cubicBezTo>
                  <a:lnTo>
                    <a:pt x="468" y="3361"/>
                  </a:lnTo>
                  <a:cubicBezTo>
                    <a:pt x="468" y="2828"/>
                    <a:pt x="501" y="2227"/>
                    <a:pt x="468" y="1694"/>
                  </a:cubicBezTo>
                  <a:cubicBezTo>
                    <a:pt x="401" y="1160"/>
                    <a:pt x="368" y="559"/>
                    <a:pt x="368" y="26"/>
                  </a:cubicBezTo>
                  <a:cubicBezTo>
                    <a:pt x="368" y="9"/>
                    <a:pt x="35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137;p43"/>
            <p:cNvSpPr/>
            <p:nvPr/>
          </p:nvSpPr>
          <p:spPr>
            <a:xfrm>
              <a:off x="5534950" y="1365800"/>
              <a:ext cx="17550" cy="746175"/>
            </a:xfrm>
            <a:custGeom>
              <a:avLst/>
              <a:gdLst/>
              <a:ahLst/>
              <a:cxnLst/>
              <a:rect l="l" t="t" r="r" b="b"/>
              <a:pathLst>
                <a:path w="702" h="29847" extrusionOk="0">
                  <a:moveTo>
                    <a:pt x="359" y="0"/>
                  </a:moveTo>
                  <a:cubicBezTo>
                    <a:pt x="301" y="0"/>
                    <a:pt x="234" y="42"/>
                    <a:pt x="201" y="125"/>
                  </a:cubicBezTo>
                  <a:cubicBezTo>
                    <a:pt x="67" y="2060"/>
                    <a:pt x="34" y="4028"/>
                    <a:pt x="34" y="5963"/>
                  </a:cubicBezTo>
                  <a:cubicBezTo>
                    <a:pt x="1" y="7898"/>
                    <a:pt x="101" y="9766"/>
                    <a:pt x="101" y="11667"/>
                  </a:cubicBezTo>
                  <a:cubicBezTo>
                    <a:pt x="134" y="15503"/>
                    <a:pt x="134" y="19372"/>
                    <a:pt x="134" y="23175"/>
                  </a:cubicBezTo>
                  <a:cubicBezTo>
                    <a:pt x="134" y="25343"/>
                    <a:pt x="101" y="27545"/>
                    <a:pt x="168" y="29647"/>
                  </a:cubicBezTo>
                  <a:cubicBezTo>
                    <a:pt x="168" y="29780"/>
                    <a:pt x="251" y="29847"/>
                    <a:pt x="339" y="29847"/>
                  </a:cubicBezTo>
                  <a:cubicBezTo>
                    <a:pt x="426" y="29847"/>
                    <a:pt x="518" y="29780"/>
                    <a:pt x="534" y="29647"/>
                  </a:cubicBezTo>
                  <a:cubicBezTo>
                    <a:pt x="635" y="27712"/>
                    <a:pt x="601" y="25777"/>
                    <a:pt x="601" y="23809"/>
                  </a:cubicBezTo>
                  <a:lnTo>
                    <a:pt x="601" y="18105"/>
                  </a:lnTo>
                  <a:lnTo>
                    <a:pt x="601" y="12334"/>
                  </a:lnTo>
                  <a:cubicBezTo>
                    <a:pt x="635" y="10433"/>
                    <a:pt x="701" y="8531"/>
                    <a:pt x="668" y="6597"/>
                  </a:cubicBezTo>
                  <a:cubicBezTo>
                    <a:pt x="635" y="4428"/>
                    <a:pt x="635" y="2260"/>
                    <a:pt x="468" y="125"/>
                  </a:cubicBezTo>
                  <a:cubicBezTo>
                    <a:pt x="468" y="42"/>
                    <a:pt x="418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138;p43"/>
            <p:cNvSpPr/>
            <p:nvPr/>
          </p:nvSpPr>
          <p:spPr>
            <a:xfrm>
              <a:off x="5571650" y="1351000"/>
              <a:ext cx="15875" cy="444500"/>
            </a:xfrm>
            <a:custGeom>
              <a:avLst/>
              <a:gdLst/>
              <a:ahLst/>
              <a:cxnLst/>
              <a:rect l="l" t="t" r="r" b="b"/>
              <a:pathLst>
                <a:path w="635" h="17780" extrusionOk="0">
                  <a:moveTo>
                    <a:pt x="301" y="0"/>
                  </a:moveTo>
                  <a:cubicBezTo>
                    <a:pt x="267" y="0"/>
                    <a:pt x="234" y="17"/>
                    <a:pt x="234" y="50"/>
                  </a:cubicBezTo>
                  <a:cubicBezTo>
                    <a:pt x="0" y="2319"/>
                    <a:pt x="34" y="4654"/>
                    <a:pt x="0" y="6888"/>
                  </a:cubicBezTo>
                  <a:lnTo>
                    <a:pt x="0" y="13727"/>
                  </a:lnTo>
                  <a:cubicBezTo>
                    <a:pt x="0" y="15028"/>
                    <a:pt x="34" y="16329"/>
                    <a:pt x="134" y="17629"/>
                  </a:cubicBezTo>
                  <a:cubicBezTo>
                    <a:pt x="134" y="17730"/>
                    <a:pt x="201" y="17780"/>
                    <a:pt x="267" y="17780"/>
                  </a:cubicBezTo>
                  <a:cubicBezTo>
                    <a:pt x="334" y="17780"/>
                    <a:pt x="401" y="17730"/>
                    <a:pt x="401" y="17629"/>
                  </a:cubicBezTo>
                  <a:cubicBezTo>
                    <a:pt x="568" y="15328"/>
                    <a:pt x="534" y="13026"/>
                    <a:pt x="568" y="10791"/>
                  </a:cubicBezTo>
                  <a:cubicBezTo>
                    <a:pt x="634" y="8490"/>
                    <a:pt x="634" y="6188"/>
                    <a:pt x="568" y="3953"/>
                  </a:cubicBezTo>
                  <a:cubicBezTo>
                    <a:pt x="534" y="2652"/>
                    <a:pt x="534" y="1351"/>
                    <a:pt x="367" y="50"/>
                  </a:cubicBezTo>
                  <a:cubicBezTo>
                    <a:pt x="367" y="17"/>
                    <a:pt x="334" y="0"/>
                    <a:pt x="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139;p43"/>
            <p:cNvSpPr/>
            <p:nvPr/>
          </p:nvSpPr>
          <p:spPr>
            <a:xfrm>
              <a:off x="5574975" y="1827375"/>
              <a:ext cx="13375" cy="322750"/>
            </a:xfrm>
            <a:custGeom>
              <a:avLst/>
              <a:gdLst/>
              <a:ahLst/>
              <a:cxnLst/>
              <a:rect l="l" t="t" r="r" b="b"/>
              <a:pathLst>
                <a:path w="535" h="12910" extrusionOk="0">
                  <a:moveTo>
                    <a:pt x="268" y="1"/>
                  </a:moveTo>
                  <a:cubicBezTo>
                    <a:pt x="234" y="1"/>
                    <a:pt x="201" y="26"/>
                    <a:pt x="201" y="76"/>
                  </a:cubicBezTo>
                  <a:cubicBezTo>
                    <a:pt x="201" y="1110"/>
                    <a:pt x="101" y="2177"/>
                    <a:pt x="68" y="3211"/>
                  </a:cubicBezTo>
                  <a:cubicBezTo>
                    <a:pt x="34" y="4279"/>
                    <a:pt x="1" y="5346"/>
                    <a:pt x="1" y="6413"/>
                  </a:cubicBezTo>
                  <a:lnTo>
                    <a:pt x="1" y="9516"/>
                  </a:lnTo>
                  <a:cubicBezTo>
                    <a:pt x="1" y="10616"/>
                    <a:pt x="1" y="11684"/>
                    <a:pt x="101" y="12785"/>
                  </a:cubicBezTo>
                  <a:cubicBezTo>
                    <a:pt x="101" y="12868"/>
                    <a:pt x="168" y="12910"/>
                    <a:pt x="239" y="12910"/>
                  </a:cubicBezTo>
                  <a:cubicBezTo>
                    <a:pt x="309" y="12910"/>
                    <a:pt x="385" y="12868"/>
                    <a:pt x="401" y="12785"/>
                  </a:cubicBezTo>
                  <a:cubicBezTo>
                    <a:pt x="468" y="11751"/>
                    <a:pt x="468" y="10650"/>
                    <a:pt x="535" y="9616"/>
                  </a:cubicBezTo>
                  <a:lnTo>
                    <a:pt x="535" y="6447"/>
                  </a:lnTo>
                  <a:cubicBezTo>
                    <a:pt x="535" y="5413"/>
                    <a:pt x="468" y="4345"/>
                    <a:pt x="435" y="3311"/>
                  </a:cubicBezTo>
                  <a:cubicBezTo>
                    <a:pt x="401" y="2244"/>
                    <a:pt x="334" y="1143"/>
                    <a:pt x="334" y="76"/>
                  </a:cubicBezTo>
                  <a:cubicBezTo>
                    <a:pt x="334" y="26"/>
                    <a:pt x="301" y="1"/>
                    <a:pt x="2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140;p43"/>
            <p:cNvSpPr/>
            <p:nvPr/>
          </p:nvSpPr>
          <p:spPr>
            <a:xfrm>
              <a:off x="4108100" y="1339950"/>
              <a:ext cx="17550" cy="819775"/>
            </a:xfrm>
            <a:custGeom>
              <a:avLst/>
              <a:gdLst/>
              <a:ahLst/>
              <a:cxnLst/>
              <a:rect l="l" t="t" r="r" b="b"/>
              <a:pathLst>
                <a:path w="702" h="32791" extrusionOk="0">
                  <a:moveTo>
                    <a:pt x="351" y="0"/>
                  </a:moveTo>
                  <a:cubicBezTo>
                    <a:pt x="276" y="0"/>
                    <a:pt x="201" y="42"/>
                    <a:pt x="201" y="125"/>
                  </a:cubicBezTo>
                  <a:cubicBezTo>
                    <a:pt x="134" y="4395"/>
                    <a:pt x="1" y="8665"/>
                    <a:pt x="34" y="12934"/>
                  </a:cubicBezTo>
                  <a:cubicBezTo>
                    <a:pt x="34" y="15036"/>
                    <a:pt x="67" y="17137"/>
                    <a:pt x="134" y="19272"/>
                  </a:cubicBezTo>
                  <a:cubicBezTo>
                    <a:pt x="134" y="21374"/>
                    <a:pt x="134" y="23475"/>
                    <a:pt x="234" y="25610"/>
                  </a:cubicBezTo>
                  <a:cubicBezTo>
                    <a:pt x="368" y="27979"/>
                    <a:pt x="301" y="30347"/>
                    <a:pt x="334" y="32715"/>
                  </a:cubicBezTo>
                  <a:cubicBezTo>
                    <a:pt x="334" y="32765"/>
                    <a:pt x="351" y="32790"/>
                    <a:pt x="368" y="32790"/>
                  </a:cubicBezTo>
                  <a:cubicBezTo>
                    <a:pt x="384" y="32790"/>
                    <a:pt x="401" y="32765"/>
                    <a:pt x="401" y="32715"/>
                  </a:cubicBezTo>
                  <a:cubicBezTo>
                    <a:pt x="468" y="30614"/>
                    <a:pt x="401" y="28479"/>
                    <a:pt x="501" y="26311"/>
                  </a:cubicBezTo>
                  <a:cubicBezTo>
                    <a:pt x="534" y="25277"/>
                    <a:pt x="568" y="24176"/>
                    <a:pt x="601" y="23142"/>
                  </a:cubicBezTo>
                  <a:lnTo>
                    <a:pt x="601" y="19873"/>
                  </a:lnTo>
                  <a:cubicBezTo>
                    <a:pt x="601" y="15670"/>
                    <a:pt x="701" y="11467"/>
                    <a:pt x="601" y="7264"/>
                  </a:cubicBezTo>
                  <a:lnTo>
                    <a:pt x="501" y="125"/>
                  </a:lnTo>
                  <a:cubicBezTo>
                    <a:pt x="501" y="42"/>
                    <a:pt x="426" y="0"/>
                    <a:pt x="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141;p43"/>
            <p:cNvSpPr/>
            <p:nvPr/>
          </p:nvSpPr>
          <p:spPr>
            <a:xfrm>
              <a:off x="4074750" y="1374550"/>
              <a:ext cx="18375" cy="767875"/>
            </a:xfrm>
            <a:custGeom>
              <a:avLst/>
              <a:gdLst/>
              <a:ahLst/>
              <a:cxnLst/>
              <a:rect l="l" t="t" r="r" b="b"/>
              <a:pathLst>
                <a:path w="735" h="30715" extrusionOk="0">
                  <a:moveTo>
                    <a:pt x="384" y="1"/>
                  </a:moveTo>
                  <a:cubicBezTo>
                    <a:pt x="342" y="1"/>
                    <a:pt x="301" y="26"/>
                    <a:pt x="301" y="76"/>
                  </a:cubicBezTo>
                  <a:cubicBezTo>
                    <a:pt x="234" y="2077"/>
                    <a:pt x="167" y="4045"/>
                    <a:pt x="134" y="6047"/>
                  </a:cubicBezTo>
                  <a:cubicBezTo>
                    <a:pt x="67" y="8048"/>
                    <a:pt x="67" y="10016"/>
                    <a:pt x="67" y="11984"/>
                  </a:cubicBezTo>
                  <a:cubicBezTo>
                    <a:pt x="67" y="15920"/>
                    <a:pt x="0" y="19890"/>
                    <a:pt x="34" y="23793"/>
                  </a:cubicBezTo>
                  <a:cubicBezTo>
                    <a:pt x="34" y="24927"/>
                    <a:pt x="67" y="26061"/>
                    <a:pt x="134" y="27195"/>
                  </a:cubicBezTo>
                  <a:cubicBezTo>
                    <a:pt x="167" y="28296"/>
                    <a:pt x="167" y="29430"/>
                    <a:pt x="234" y="30564"/>
                  </a:cubicBezTo>
                  <a:cubicBezTo>
                    <a:pt x="234" y="30664"/>
                    <a:pt x="309" y="30714"/>
                    <a:pt x="384" y="30714"/>
                  </a:cubicBezTo>
                  <a:cubicBezTo>
                    <a:pt x="459" y="30714"/>
                    <a:pt x="534" y="30664"/>
                    <a:pt x="534" y="30564"/>
                  </a:cubicBezTo>
                  <a:cubicBezTo>
                    <a:pt x="634" y="29563"/>
                    <a:pt x="634" y="28563"/>
                    <a:pt x="668" y="27562"/>
                  </a:cubicBezTo>
                  <a:cubicBezTo>
                    <a:pt x="701" y="26561"/>
                    <a:pt x="734" y="25561"/>
                    <a:pt x="734" y="24560"/>
                  </a:cubicBezTo>
                  <a:cubicBezTo>
                    <a:pt x="734" y="22592"/>
                    <a:pt x="734" y="20590"/>
                    <a:pt x="701" y="18622"/>
                  </a:cubicBezTo>
                  <a:cubicBezTo>
                    <a:pt x="668" y="14719"/>
                    <a:pt x="701" y="10750"/>
                    <a:pt x="634" y="6847"/>
                  </a:cubicBezTo>
                  <a:cubicBezTo>
                    <a:pt x="567" y="4579"/>
                    <a:pt x="501" y="2344"/>
                    <a:pt x="467" y="76"/>
                  </a:cubicBezTo>
                  <a:cubicBezTo>
                    <a:pt x="467" y="26"/>
                    <a:pt x="426" y="1"/>
                    <a:pt x="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142;p43"/>
            <p:cNvSpPr/>
            <p:nvPr/>
          </p:nvSpPr>
          <p:spPr>
            <a:xfrm>
              <a:off x="4036375" y="1361625"/>
              <a:ext cx="16725" cy="772875"/>
            </a:xfrm>
            <a:custGeom>
              <a:avLst/>
              <a:gdLst/>
              <a:ahLst/>
              <a:cxnLst/>
              <a:rect l="l" t="t" r="r" b="b"/>
              <a:pathLst>
                <a:path w="669" h="30915" extrusionOk="0">
                  <a:moveTo>
                    <a:pt x="335" y="1"/>
                  </a:moveTo>
                  <a:cubicBezTo>
                    <a:pt x="285" y="1"/>
                    <a:pt x="234" y="42"/>
                    <a:pt x="234" y="126"/>
                  </a:cubicBezTo>
                  <a:cubicBezTo>
                    <a:pt x="201" y="1126"/>
                    <a:pt x="101" y="2194"/>
                    <a:pt x="68" y="3194"/>
                  </a:cubicBezTo>
                  <a:cubicBezTo>
                    <a:pt x="34" y="4195"/>
                    <a:pt x="34" y="5196"/>
                    <a:pt x="34" y="6130"/>
                  </a:cubicBezTo>
                  <a:cubicBezTo>
                    <a:pt x="34" y="8131"/>
                    <a:pt x="1" y="10133"/>
                    <a:pt x="34" y="12134"/>
                  </a:cubicBezTo>
                  <a:cubicBezTo>
                    <a:pt x="68" y="14136"/>
                    <a:pt x="101" y="16104"/>
                    <a:pt x="101" y="18105"/>
                  </a:cubicBezTo>
                  <a:cubicBezTo>
                    <a:pt x="101" y="20107"/>
                    <a:pt x="68" y="22075"/>
                    <a:pt x="101" y="24076"/>
                  </a:cubicBezTo>
                  <a:cubicBezTo>
                    <a:pt x="168" y="25210"/>
                    <a:pt x="201" y="26311"/>
                    <a:pt x="201" y="27445"/>
                  </a:cubicBezTo>
                  <a:cubicBezTo>
                    <a:pt x="201" y="28579"/>
                    <a:pt x="134" y="29713"/>
                    <a:pt x="234" y="30814"/>
                  </a:cubicBezTo>
                  <a:cubicBezTo>
                    <a:pt x="234" y="30881"/>
                    <a:pt x="285" y="30914"/>
                    <a:pt x="335" y="30914"/>
                  </a:cubicBezTo>
                  <a:cubicBezTo>
                    <a:pt x="385" y="30914"/>
                    <a:pt x="435" y="30881"/>
                    <a:pt x="435" y="30814"/>
                  </a:cubicBezTo>
                  <a:cubicBezTo>
                    <a:pt x="535" y="29814"/>
                    <a:pt x="501" y="28779"/>
                    <a:pt x="501" y="27779"/>
                  </a:cubicBezTo>
                  <a:cubicBezTo>
                    <a:pt x="501" y="26778"/>
                    <a:pt x="501" y="25777"/>
                    <a:pt x="535" y="24810"/>
                  </a:cubicBezTo>
                  <a:cubicBezTo>
                    <a:pt x="601" y="22808"/>
                    <a:pt x="568" y="20807"/>
                    <a:pt x="568" y="18806"/>
                  </a:cubicBezTo>
                  <a:cubicBezTo>
                    <a:pt x="568" y="14803"/>
                    <a:pt x="668" y="10867"/>
                    <a:pt x="668" y="6897"/>
                  </a:cubicBezTo>
                  <a:cubicBezTo>
                    <a:pt x="668" y="5763"/>
                    <a:pt x="601" y="4629"/>
                    <a:pt x="601" y="3528"/>
                  </a:cubicBezTo>
                  <a:cubicBezTo>
                    <a:pt x="601" y="2394"/>
                    <a:pt x="501" y="1260"/>
                    <a:pt x="435" y="126"/>
                  </a:cubicBezTo>
                  <a:cubicBezTo>
                    <a:pt x="435" y="42"/>
                    <a:pt x="385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143;p43"/>
            <p:cNvSpPr/>
            <p:nvPr/>
          </p:nvSpPr>
          <p:spPr>
            <a:xfrm>
              <a:off x="4530075" y="907200"/>
              <a:ext cx="562925" cy="17400"/>
            </a:xfrm>
            <a:custGeom>
              <a:avLst/>
              <a:gdLst/>
              <a:ahLst/>
              <a:cxnLst/>
              <a:rect l="l" t="t" r="r" b="b"/>
              <a:pathLst>
                <a:path w="22517" h="696" extrusionOk="0">
                  <a:moveTo>
                    <a:pt x="7131" y="0"/>
                  </a:moveTo>
                  <a:cubicBezTo>
                    <a:pt x="6433" y="0"/>
                    <a:pt x="5735" y="7"/>
                    <a:pt x="5037" y="23"/>
                  </a:cubicBezTo>
                  <a:cubicBezTo>
                    <a:pt x="3436" y="56"/>
                    <a:pt x="1768" y="190"/>
                    <a:pt x="134" y="256"/>
                  </a:cubicBezTo>
                  <a:cubicBezTo>
                    <a:pt x="0" y="256"/>
                    <a:pt x="0" y="423"/>
                    <a:pt x="134" y="423"/>
                  </a:cubicBezTo>
                  <a:cubicBezTo>
                    <a:pt x="1602" y="456"/>
                    <a:pt x="3003" y="557"/>
                    <a:pt x="4470" y="623"/>
                  </a:cubicBezTo>
                  <a:cubicBezTo>
                    <a:pt x="5351" y="683"/>
                    <a:pt x="6208" y="695"/>
                    <a:pt x="7069" y="695"/>
                  </a:cubicBezTo>
                  <a:cubicBezTo>
                    <a:pt x="7643" y="695"/>
                    <a:pt x="8220" y="690"/>
                    <a:pt x="8807" y="690"/>
                  </a:cubicBezTo>
                  <a:cubicBezTo>
                    <a:pt x="11675" y="623"/>
                    <a:pt x="14611" y="590"/>
                    <a:pt x="17480" y="590"/>
                  </a:cubicBezTo>
                  <a:cubicBezTo>
                    <a:pt x="19114" y="590"/>
                    <a:pt x="20782" y="590"/>
                    <a:pt x="22383" y="456"/>
                  </a:cubicBezTo>
                  <a:cubicBezTo>
                    <a:pt x="22516" y="423"/>
                    <a:pt x="22516" y="256"/>
                    <a:pt x="22383" y="256"/>
                  </a:cubicBezTo>
                  <a:cubicBezTo>
                    <a:pt x="20982" y="123"/>
                    <a:pt x="19514" y="123"/>
                    <a:pt x="18047" y="123"/>
                  </a:cubicBezTo>
                  <a:cubicBezTo>
                    <a:pt x="16612" y="123"/>
                    <a:pt x="15178" y="123"/>
                    <a:pt x="13710" y="90"/>
                  </a:cubicBezTo>
                  <a:cubicBezTo>
                    <a:pt x="11531" y="64"/>
                    <a:pt x="9333" y="0"/>
                    <a:pt x="7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144;p43"/>
            <p:cNvSpPr/>
            <p:nvPr/>
          </p:nvSpPr>
          <p:spPr>
            <a:xfrm>
              <a:off x="4564275" y="875525"/>
              <a:ext cx="487025" cy="14600"/>
            </a:xfrm>
            <a:custGeom>
              <a:avLst/>
              <a:gdLst/>
              <a:ahLst/>
              <a:cxnLst/>
              <a:rect l="l" t="t" r="r" b="b"/>
              <a:pathLst>
                <a:path w="19481" h="584" extrusionOk="0">
                  <a:moveTo>
                    <a:pt x="10164" y="0"/>
                  </a:moveTo>
                  <a:cubicBezTo>
                    <a:pt x="8244" y="0"/>
                    <a:pt x="6324" y="71"/>
                    <a:pt x="4403" y="122"/>
                  </a:cubicBezTo>
                  <a:cubicBezTo>
                    <a:pt x="2969" y="156"/>
                    <a:pt x="1534" y="156"/>
                    <a:pt x="133" y="189"/>
                  </a:cubicBezTo>
                  <a:cubicBezTo>
                    <a:pt x="0" y="189"/>
                    <a:pt x="0" y="356"/>
                    <a:pt x="133" y="389"/>
                  </a:cubicBezTo>
                  <a:cubicBezTo>
                    <a:pt x="2635" y="523"/>
                    <a:pt x="5137" y="523"/>
                    <a:pt x="7639" y="556"/>
                  </a:cubicBezTo>
                  <a:cubicBezTo>
                    <a:pt x="8372" y="576"/>
                    <a:pt x="9104" y="584"/>
                    <a:pt x="9837" y="584"/>
                  </a:cubicBezTo>
                  <a:cubicBezTo>
                    <a:pt x="11606" y="584"/>
                    <a:pt x="13375" y="536"/>
                    <a:pt x="15144" y="489"/>
                  </a:cubicBezTo>
                  <a:cubicBezTo>
                    <a:pt x="16579" y="456"/>
                    <a:pt x="17980" y="489"/>
                    <a:pt x="19414" y="356"/>
                  </a:cubicBezTo>
                  <a:cubicBezTo>
                    <a:pt x="19481" y="356"/>
                    <a:pt x="19481" y="222"/>
                    <a:pt x="19414" y="222"/>
                  </a:cubicBezTo>
                  <a:cubicBezTo>
                    <a:pt x="18146" y="122"/>
                    <a:pt x="16912" y="156"/>
                    <a:pt x="15645" y="122"/>
                  </a:cubicBezTo>
                  <a:cubicBezTo>
                    <a:pt x="14410" y="56"/>
                    <a:pt x="13143" y="22"/>
                    <a:pt x="11909" y="22"/>
                  </a:cubicBezTo>
                  <a:cubicBezTo>
                    <a:pt x="11327" y="7"/>
                    <a:pt x="10746" y="0"/>
                    <a:pt x="10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145;p43"/>
            <p:cNvSpPr/>
            <p:nvPr/>
          </p:nvSpPr>
          <p:spPr>
            <a:xfrm>
              <a:off x="4550075" y="837300"/>
              <a:ext cx="520400" cy="14600"/>
            </a:xfrm>
            <a:custGeom>
              <a:avLst/>
              <a:gdLst/>
              <a:ahLst/>
              <a:cxnLst/>
              <a:rect l="l" t="t" r="r" b="b"/>
              <a:pathLst>
                <a:path w="20816" h="584" extrusionOk="0">
                  <a:moveTo>
                    <a:pt x="3477" y="1"/>
                  </a:moveTo>
                  <a:cubicBezTo>
                    <a:pt x="2374" y="1"/>
                    <a:pt x="1271" y="110"/>
                    <a:pt x="168" y="184"/>
                  </a:cubicBezTo>
                  <a:cubicBezTo>
                    <a:pt x="1" y="184"/>
                    <a:pt x="1" y="484"/>
                    <a:pt x="168" y="484"/>
                  </a:cubicBezTo>
                  <a:cubicBezTo>
                    <a:pt x="1502" y="517"/>
                    <a:pt x="2836" y="584"/>
                    <a:pt x="4171" y="584"/>
                  </a:cubicBezTo>
                  <a:cubicBezTo>
                    <a:pt x="4838" y="584"/>
                    <a:pt x="5505" y="517"/>
                    <a:pt x="6172" y="517"/>
                  </a:cubicBezTo>
                  <a:lnTo>
                    <a:pt x="16179" y="517"/>
                  </a:lnTo>
                  <a:cubicBezTo>
                    <a:pt x="17680" y="517"/>
                    <a:pt x="19181" y="450"/>
                    <a:pt x="20682" y="417"/>
                  </a:cubicBezTo>
                  <a:cubicBezTo>
                    <a:pt x="20816" y="417"/>
                    <a:pt x="20816" y="217"/>
                    <a:pt x="20682" y="217"/>
                  </a:cubicBezTo>
                  <a:cubicBezTo>
                    <a:pt x="19348" y="184"/>
                    <a:pt x="18014" y="84"/>
                    <a:pt x="16680" y="84"/>
                  </a:cubicBezTo>
                  <a:cubicBezTo>
                    <a:pt x="15345" y="84"/>
                    <a:pt x="14011" y="150"/>
                    <a:pt x="12677" y="150"/>
                  </a:cubicBezTo>
                  <a:lnTo>
                    <a:pt x="8674" y="150"/>
                  </a:lnTo>
                  <a:cubicBezTo>
                    <a:pt x="8229" y="150"/>
                    <a:pt x="7784" y="154"/>
                    <a:pt x="7340" y="154"/>
                  </a:cubicBezTo>
                  <a:cubicBezTo>
                    <a:pt x="6450" y="154"/>
                    <a:pt x="5561" y="139"/>
                    <a:pt x="4671" y="50"/>
                  </a:cubicBezTo>
                  <a:cubicBezTo>
                    <a:pt x="4273" y="15"/>
                    <a:pt x="3875" y="1"/>
                    <a:pt x="3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6272784" y="4215384"/>
            <a:ext cx="2615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b="1" i="1" dirty="0">
                <a:solidFill>
                  <a:schemeClr val="bg2"/>
                </a:solidFill>
                <a:latin typeface="Bookman Old Style" pitchFamily="18" charset="0"/>
              </a:rPr>
              <a:t>ЦРКВА СВЕТОГ ПАНТЕЛЕЈМОНА</a:t>
            </a:r>
            <a:endParaRPr lang="en-US" b="1" i="1" dirty="0">
              <a:solidFill>
                <a:schemeClr val="bg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Dark Academia Aesthetic Style Newsletter by Slidesgo">
  <a:themeElements>
    <a:clrScheme name="Simple Light">
      <a:dk1>
        <a:srgbClr val="000000"/>
      </a:dk1>
      <a:lt1>
        <a:srgbClr val="FFFFFF"/>
      </a:lt1>
      <a:dk2>
        <a:srgbClr val="B5A595"/>
      </a:dk2>
      <a:lt2>
        <a:srgbClr val="4F5431"/>
      </a:lt2>
      <a:accent1>
        <a:srgbClr val="857666"/>
      </a:accent1>
      <a:accent2>
        <a:srgbClr val="3F252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174</Words>
  <Application>Microsoft Office PowerPoint</Application>
  <PresentationFormat>Пројекција на екрану (16:9)</PresentationFormat>
  <Paragraphs>40</Paragraphs>
  <Slides>10</Slides>
  <Notes>8</Notes>
  <HiddenSlides>0</HiddenSlides>
  <MMClips>0</MMClips>
  <ScaleCrop>false</ScaleCrop>
  <HeadingPairs>
    <vt:vector size="6" baseType="variant">
      <vt:variant>
        <vt:lpstr>Коришћени фонтови</vt:lpstr>
      </vt:variant>
      <vt:variant>
        <vt:i4>9</vt:i4>
      </vt:variant>
      <vt:variant>
        <vt:lpstr>Тема</vt:lpstr>
      </vt:variant>
      <vt:variant>
        <vt:i4>1</vt:i4>
      </vt:variant>
      <vt:variant>
        <vt:lpstr>Наслови слајдова</vt:lpstr>
      </vt:variant>
      <vt:variant>
        <vt:i4>10</vt:i4>
      </vt:variant>
    </vt:vector>
  </HeadingPairs>
  <TitlesOfParts>
    <vt:vector size="20" baseType="lpstr">
      <vt:lpstr>Roboto Condensed Light</vt:lpstr>
      <vt:lpstr>Bookman Old Style</vt:lpstr>
      <vt:lpstr>Georgia</vt:lpstr>
      <vt:lpstr>Actor</vt:lpstr>
      <vt:lpstr>Cinzel Decorative</vt:lpstr>
      <vt:lpstr>Abril Fatface</vt:lpstr>
      <vt:lpstr>Arial</vt:lpstr>
      <vt:lpstr>Lancelot</vt:lpstr>
      <vt:lpstr>Cantata One</vt:lpstr>
      <vt:lpstr>Dark Academia Aesthetic Style Newsletter by Slidesgo</vt:lpstr>
      <vt:lpstr>КЛИМЕНТ ОХРИДСКИ – ПАНОНСКЕ ЛЕГЕНДЕ И ЖИВОТ ЋИРИЛА И МЕТОДИЈА  ПРОФЕСОР: САЊА ЂУРИЋ</vt:lpstr>
      <vt:lpstr>PowerPoint презентација</vt:lpstr>
      <vt:lpstr>PowerPoint презентација</vt:lpstr>
      <vt:lpstr>PowerPoint презентација</vt:lpstr>
      <vt:lpstr>КЛИМЕНТ ОХРИДСКИ</vt:lpstr>
      <vt:lpstr>PowerPoint презентација</vt:lpstr>
      <vt:lpstr>ПАНОНСКЕ ЛЕГЕНДЕ  -Хагиографија -Једно од најпознатијих Климентових дјела  </vt:lpstr>
      <vt:lpstr>PowerPoint презентација</vt:lpstr>
      <vt:lpstr>PowerPoint презентација</vt:lpstr>
      <vt:lpstr>ХВАЛА НА ПАЖЊИ!!!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КЛИМЕНТ ОХРИДСКИ – ПАНОНСКЕ ЛЕГЕНДЕ И ЖИВОТ ЋИРИЛА И МЕТОДИЈА  ПРОФЕСОР: САЊА ЂУРИЋ</dc:title>
  <dc:creator>Маријана Нарић</dc:creator>
  <cp:lastModifiedBy>Sanja D</cp:lastModifiedBy>
  <cp:revision>12</cp:revision>
  <dcterms:modified xsi:type="dcterms:W3CDTF">2022-11-06T07:06:32Z</dcterms:modified>
</cp:coreProperties>
</file>